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9"/>
  </p:notesMasterIdLst>
  <p:sldIdLst>
    <p:sldId id="267" r:id="rId5"/>
    <p:sldId id="382" r:id="rId6"/>
    <p:sldId id="370" r:id="rId7"/>
    <p:sldId id="258" r:id="rId8"/>
    <p:sldId id="273" r:id="rId9"/>
    <p:sldId id="274" r:id="rId10"/>
    <p:sldId id="423" r:id="rId11"/>
    <p:sldId id="421" r:id="rId12"/>
    <p:sldId id="422" r:id="rId13"/>
    <p:sldId id="432" r:id="rId14"/>
    <p:sldId id="424" r:id="rId15"/>
    <p:sldId id="427" r:id="rId16"/>
    <p:sldId id="426" r:id="rId17"/>
    <p:sldId id="428" r:id="rId18"/>
    <p:sldId id="429" r:id="rId19"/>
    <p:sldId id="431" r:id="rId20"/>
    <p:sldId id="430" r:id="rId21"/>
    <p:sldId id="433" r:id="rId22"/>
    <p:sldId id="264" r:id="rId23"/>
    <p:sldId id="435" r:id="rId24"/>
    <p:sldId id="436" r:id="rId25"/>
    <p:sldId id="437" r:id="rId26"/>
    <p:sldId id="440" r:id="rId27"/>
    <p:sldId id="438" r:id="rId28"/>
    <p:sldId id="439" r:id="rId29"/>
    <p:sldId id="441" r:id="rId30"/>
    <p:sldId id="442" r:id="rId31"/>
    <p:sldId id="350" r:id="rId32"/>
    <p:sldId id="353" r:id="rId33"/>
    <p:sldId id="383" r:id="rId34"/>
    <p:sldId id="371" r:id="rId35"/>
    <p:sldId id="412" r:id="rId36"/>
    <p:sldId id="378" r:id="rId37"/>
    <p:sldId id="275" r:id="rId38"/>
    <p:sldId id="379" r:id="rId39"/>
    <p:sldId id="384" r:id="rId40"/>
    <p:sldId id="362" r:id="rId41"/>
    <p:sldId id="363" r:id="rId42"/>
    <p:sldId id="364" r:id="rId43"/>
    <p:sldId id="365" r:id="rId44"/>
    <p:sldId id="367" r:id="rId45"/>
    <p:sldId id="392" r:id="rId46"/>
    <p:sldId id="393" r:id="rId47"/>
    <p:sldId id="394" r:id="rId48"/>
    <p:sldId id="398" r:id="rId49"/>
    <p:sldId id="395" r:id="rId50"/>
    <p:sldId id="411" r:id="rId51"/>
    <p:sldId id="389" r:id="rId52"/>
    <p:sldId id="390" r:id="rId53"/>
    <p:sldId id="388" r:id="rId54"/>
    <p:sldId id="385" r:id="rId55"/>
    <p:sldId id="391" r:id="rId56"/>
    <p:sldId id="386" r:id="rId57"/>
    <p:sldId id="387" r:id="rId58"/>
    <p:sldId id="399" r:id="rId59"/>
    <p:sldId id="400" r:id="rId60"/>
    <p:sldId id="401" r:id="rId61"/>
    <p:sldId id="402" r:id="rId62"/>
    <p:sldId id="408" r:id="rId63"/>
    <p:sldId id="406" r:id="rId64"/>
    <p:sldId id="407" r:id="rId65"/>
    <p:sldId id="405" r:id="rId66"/>
    <p:sldId id="356" r:id="rId67"/>
    <p:sldId id="409" r:id="rId68"/>
    <p:sldId id="357" r:id="rId69"/>
    <p:sldId id="358" r:id="rId70"/>
    <p:sldId id="404" r:id="rId71"/>
    <p:sldId id="417" r:id="rId72"/>
    <p:sldId id="418" r:id="rId73"/>
    <p:sldId id="419" r:id="rId74"/>
    <p:sldId id="420" r:id="rId75"/>
    <p:sldId id="410" r:id="rId76"/>
    <p:sldId id="403" r:id="rId77"/>
    <p:sldId id="282" r:id="rId78"/>
    <p:sldId id="326" r:id="rId79"/>
    <p:sldId id="338" r:id="rId80"/>
    <p:sldId id="339" r:id="rId81"/>
    <p:sldId id="413" r:id="rId82"/>
    <p:sldId id="414" r:id="rId83"/>
    <p:sldId id="415" r:id="rId84"/>
    <p:sldId id="372" r:id="rId85"/>
    <p:sldId id="285" r:id="rId86"/>
    <p:sldId id="286" r:id="rId87"/>
    <p:sldId id="300" r:id="rId88"/>
    <p:sldId id="287" r:id="rId89"/>
    <p:sldId id="288" r:id="rId90"/>
    <p:sldId id="291" r:id="rId91"/>
    <p:sldId id="292" r:id="rId92"/>
    <p:sldId id="293" r:id="rId93"/>
    <p:sldId id="294" r:id="rId94"/>
    <p:sldId id="295" r:id="rId95"/>
    <p:sldId id="299" r:id="rId96"/>
    <p:sldId id="323" r:id="rId97"/>
    <p:sldId id="297" r:id="rId98"/>
    <p:sldId id="296" r:id="rId99"/>
    <p:sldId id="324" r:id="rId100"/>
    <p:sldId id="325" r:id="rId101"/>
    <p:sldId id="328" r:id="rId102"/>
    <p:sldId id="329" r:id="rId103"/>
    <p:sldId id="330" r:id="rId104"/>
    <p:sldId id="331" r:id="rId105"/>
    <p:sldId id="333" r:id="rId106"/>
    <p:sldId id="332" r:id="rId107"/>
    <p:sldId id="335" r:id="rId108"/>
    <p:sldId id="334" r:id="rId109"/>
    <p:sldId id="373" r:id="rId110"/>
    <p:sldId id="302" r:id="rId111"/>
    <p:sldId id="315" r:id="rId112"/>
    <p:sldId id="312" r:id="rId113"/>
    <p:sldId id="316" r:id="rId114"/>
    <p:sldId id="311" r:id="rId115"/>
    <p:sldId id="313" r:id="rId116"/>
    <p:sldId id="304" r:id="rId117"/>
    <p:sldId id="305" r:id="rId118"/>
    <p:sldId id="306" r:id="rId119"/>
    <p:sldId id="307" r:id="rId120"/>
    <p:sldId id="308" r:id="rId121"/>
    <p:sldId id="309" r:id="rId122"/>
    <p:sldId id="310" r:id="rId123"/>
    <p:sldId id="374" r:id="rId124"/>
    <p:sldId id="375" r:id="rId125"/>
    <p:sldId id="376" r:id="rId126"/>
    <p:sldId id="443" r:id="rId127"/>
    <p:sldId id="444" r:id="rId128"/>
    <p:sldId id="416" r:id="rId129"/>
    <p:sldId id="340" r:id="rId130"/>
    <p:sldId id="337" r:id="rId131"/>
    <p:sldId id="354" r:id="rId132"/>
    <p:sldId id="349" r:id="rId133"/>
    <p:sldId id="347" r:id="rId134"/>
    <p:sldId id="344" r:id="rId135"/>
    <p:sldId id="355" r:id="rId136"/>
    <p:sldId id="259" r:id="rId137"/>
    <p:sldId id="261" r:id="rId13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183"/>
    <a:srgbClr val="FF7C80"/>
    <a:srgbClr val="4472C4"/>
    <a:srgbClr val="698ED0"/>
    <a:srgbClr val="95FF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BC72F-FE27-4EFF-85D5-415F6B6D465B}" v="237" dt="2020-10-26T13:01:07.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4660"/>
  </p:normalViewPr>
  <p:slideViewPr>
    <p:cSldViewPr snapToGrid="0">
      <p:cViewPr varScale="1">
        <p:scale>
          <a:sx n="103" d="100"/>
          <a:sy n="103" d="100"/>
        </p:scale>
        <p:origin x="138" y="252"/>
      </p:cViewPr>
      <p:guideLst/>
    </p:cSldViewPr>
  </p:slideViewPr>
  <p:notesTextViewPr>
    <p:cViewPr>
      <p:scale>
        <a:sx n="1" d="1"/>
        <a:sy n="1" d="1"/>
      </p:scale>
      <p:origin x="0" y="0"/>
    </p:cViewPr>
  </p:notesTextViewPr>
  <p:notesViewPr>
    <p:cSldViewPr snapToGrid="0">
      <p:cViewPr varScale="1">
        <p:scale>
          <a:sx n="84" d="100"/>
          <a:sy n="84" d="100"/>
        </p:scale>
        <p:origin x="3912"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ym Lindell" userId="cba423c9-d350-4bc6-ac13-a067b0b3fdf0" providerId="ADAL" clId="{225BC72F-FE27-4EFF-85D5-415F6B6D465B}"/>
    <pc:docChg chg="undo custSel mod addSld delSld modSld sldOrd">
      <pc:chgData name="Trym Lindell" userId="cba423c9-d350-4bc6-ac13-a067b0b3fdf0" providerId="ADAL" clId="{225BC72F-FE27-4EFF-85D5-415F6B6D465B}" dt="2020-10-26T13:16:34.753" v="14810" actId="15"/>
      <pc:docMkLst>
        <pc:docMk/>
      </pc:docMkLst>
      <pc:sldChg chg="ord">
        <pc:chgData name="Trym Lindell" userId="cba423c9-d350-4bc6-ac13-a067b0b3fdf0" providerId="ADAL" clId="{225BC72F-FE27-4EFF-85D5-415F6B6D465B}" dt="2020-10-25T13:42:18.091" v="11"/>
        <pc:sldMkLst>
          <pc:docMk/>
          <pc:sldMk cId="162547041" sldId="258"/>
        </pc:sldMkLst>
      </pc:sldChg>
      <pc:sldChg chg="ord">
        <pc:chgData name="Trym Lindell" userId="cba423c9-d350-4bc6-ac13-a067b0b3fdf0" providerId="ADAL" clId="{225BC72F-FE27-4EFF-85D5-415F6B6D465B}" dt="2020-10-26T12:19:40.253" v="13885"/>
        <pc:sldMkLst>
          <pc:docMk/>
          <pc:sldMk cId="759271292" sldId="259"/>
        </pc:sldMkLst>
      </pc:sldChg>
      <pc:sldChg chg="ord">
        <pc:chgData name="Trym Lindell" userId="cba423c9-d350-4bc6-ac13-a067b0b3fdf0" providerId="ADAL" clId="{225BC72F-FE27-4EFF-85D5-415F6B6D465B}" dt="2020-10-26T12:19:40.253" v="13885"/>
        <pc:sldMkLst>
          <pc:docMk/>
          <pc:sldMk cId="924373013" sldId="261"/>
        </pc:sldMkLst>
      </pc:sldChg>
      <pc:sldChg chg="modSp">
        <pc:chgData name="Trym Lindell" userId="cba423c9-d350-4bc6-ac13-a067b0b3fdf0" providerId="ADAL" clId="{225BC72F-FE27-4EFF-85D5-415F6B6D465B}" dt="2020-10-26T13:08:40.734" v="14654" actId="20577"/>
        <pc:sldMkLst>
          <pc:docMk/>
          <pc:sldMk cId="1924998022" sldId="264"/>
        </pc:sldMkLst>
        <pc:spChg chg="mod">
          <ac:chgData name="Trym Lindell" userId="cba423c9-d350-4bc6-ac13-a067b0b3fdf0" providerId="ADAL" clId="{225BC72F-FE27-4EFF-85D5-415F6B6D465B}" dt="2020-10-26T13:08:17.643" v="14621" actId="20577"/>
          <ac:spMkLst>
            <pc:docMk/>
            <pc:sldMk cId="1924998022" sldId="264"/>
            <ac:spMk id="2" creationId="{8A7DE0A3-0CC2-459C-9AA7-C2BFABDA7BEF}"/>
          </ac:spMkLst>
        </pc:spChg>
        <pc:spChg chg="mod">
          <ac:chgData name="Trym Lindell" userId="cba423c9-d350-4bc6-ac13-a067b0b3fdf0" providerId="ADAL" clId="{225BC72F-FE27-4EFF-85D5-415F6B6D465B}" dt="2020-10-26T13:08:40.734" v="14654" actId="20577"/>
          <ac:spMkLst>
            <pc:docMk/>
            <pc:sldMk cId="1924998022" sldId="264"/>
            <ac:spMk id="3" creationId="{F6A06FAA-39B2-46FE-A046-7A9098B3DE47}"/>
          </ac:spMkLst>
        </pc:spChg>
      </pc:sldChg>
      <pc:sldChg chg="add setBg">
        <pc:chgData name="Trym Lindell" userId="cba423c9-d350-4bc6-ac13-a067b0b3fdf0" providerId="ADAL" clId="{225BC72F-FE27-4EFF-85D5-415F6B6D465B}" dt="2020-10-25T13:41:23.667" v="9"/>
        <pc:sldMkLst>
          <pc:docMk/>
          <pc:sldMk cId="20449642" sldId="273"/>
        </pc:sldMkLst>
      </pc:sldChg>
      <pc:sldChg chg="add setBg">
        <pc:chgData name="Trym Lindell" userId="cba423c9-d350-4bc6-ac13-a067b0b3fdf0" providerId="ADAL" clId="{225BC72F-FE27-4EFF-85D5-415F6B6D465B}" dt="2020-10-25T13:41:30.974" v="10"/>
        <pc:sldMkLst>
          <pc:docMk/>
          <pc:sldMk cId="2141638935" sldId="274"/>
        </pc:sldMkLst>
      </pc:sldChg>
      <pc:sldChg chg="modSp">
        <pc:chgData name="Trym Lindell" userId="cba423c9-d350-4bc6-ac13-a067b0b3fdf0" providerId="ADAL" clId="{225BC72F-FE27-4EFF-85D5-415F6B6D465B}" dt="2020-10-26T12:21:59.114" v="14093" actId="20577"/>
        <pc:sldMkLst>
          <pc:docMk/>
          <pc:sldMk cId="3574849275" sldId="340"/>
        </pc:sldMkLst>
        <pc:spChg chg="mod">
          <ac:chgData name="Trym Lindell" userId="cba423c9-d350-4bc6-ac13-a067b0b3fdf0" providerId="ADAL" clId="{225BC72F-FE27-4EFF-85D5-415F6B6D465B}" dt="2020-10-26T12:21:59.114" v="14093" actId="20577"/>
          <ac:spMkLst>
            <pc:docMk/>
            <pc:sldMk cId="3574849275" sldId="340"/>
            <ac:spMk id="3" creationId="{EB0DE50E-D5BC-4A91-B7BD-753A060563CD}"/>
          </ac:spMkLst>
        </pc:spChg>
      </pc:sldChg>
      <pc:sldChg chg="modSp">
        <pc:chgData name="Trym Lindell" userId="cba423c9-d350-4bc6-ac13-a067b0b3fdf0" providerId="ADAL" clId="{225BC72F-FE27-4EFF-85D5-415F6B6D465B}" dt="2020-10-26T12:24:59.249" v="14201" actId="20577"/>
        <pc:sldMkLst>
          <pc:docMk/>
          <pc:sldMk cId="803847473" sldId="350"/>
        </pc:sldMkLst>
        <pc:spChg chg="mod">
          <ac:chgData name="Trym Lindell" userId="cba423c9-d350-4bc6-ac13-a067b0b3fdf0" providerId="ADAL" clId="{225BC72F-FE27-4EFF-85D5-415F6B6D465B}" dt="2020-10-26T12:16:36.474" v="13859" actId="20577"/>
          <ac:spMkLst>
            <pc:docMk/>
            <pc:sldMk cId="803847473" sldId="350"/>
            <ac:spMk id="2" creationId="{2BC903B6-09C3-413A-8EF9-A0ECEE1A8698}"/>
          </ac:spMkLst>
        </pc:spChg>
        <pc:graphicFrameChg chg="mod">
          <ac:chgData name="Trym Lindell" userId="cba423c9-d350-4bc6-ac13-a067b0b3fdf0" providerId="ADAL" clId="{225BC72F-FE27-4EFF-85D5-415F6B6D465B}" dt="2020-10-26T12:24:59.249" v="14201" actId="20577"/>
          <ac:graphicFrameMkLst>
            <pc:docMk/>
            <pc:sldMk cId="803847473" sldId="350"/>
            <ac:graphicFrameMk id="16" creationId="{B57B0915-DC2D-4F68-8186-72F23309CF19}"/>
          </ac:graphicFrameMkLst>
        </pc:graphicFrameChg>
      </pc:sldChg>
      <pc:sldChg chg="modSp">
        <pc:chgData name="Trym Lindell" userId="cba423c9-d350-4bc6-ac13-a067b0b3fdf0" providerId="ADAL" clId="{225BC72F-FE27-4EFF-85D5-415F6B6D465B}" dt="2020-10-26T12:17:30.115" v="13884" actId="20577"/>
        <pc:sldMkLst>
          <pc:docMk/>
          <pc:sldMk cId="4227490224" sldId="353"/>
        </pc:sldMkLst>
        <pc:spChg chg="mod">
          <ac:chgData name="Trym Lindell" userId="cba423c9-d350-4bc6-ac13-a067b0b3fdf0" providerId="ADAL" clId="{225BC72F-FE27-4EFF-85D5-415F6B6D465B}" dt="2020-10-26T12:17:30.115" v="13884" actId="20577"/>
          <ac:spMkLst>
            <pc:docMk/>
            <pc:sldMk cId="4227490224" sldId="353"/>
            <ac:spMk id="2" creationId="{2BC903B6-09C3-413A-8EF9-A0ECEE1A8698}"/>
          </ac:spMkLst>
        </pc:spChg>
      </pc:sldChg>
      <pc:sldChg chg="modSp">
        <pc:chgData name="Trym Lindell" userId="cba423c9-d350-4bc6-ac13-a067b0b3fdf0" providerId="ADAL" clId="{225BC72F-FE27-4EFF-85D5-415F6B6D465B}" dt="2020-10-25T13:40:50.941" v="8" actId="20577"/>
        <pc:sldMkLst>
          <pc:docMk/>
          <pc:sldMk cId="1388427075" sldId="370"/>
        </pc:sldMkLst>
        <pc:spChg chg="mod">
          <ac:chgData name="Trym Lindell" userId="cba423c9-d350-4bc6-ac13-a067b0b3fdf0" providerId="ADAL" clId="{225BC72F-FE27-4EFF-85D5-415F6B6D465B}" dt="2020-10-25T13:40:50.941" v="8" actId="20577"/>
          <ac:spMkLst>
            <pc:docMk/>
            <pc:sldMk cId="1388427075" sldId="370"/>
            <ac:spMk id="2" creationId="{998894AB-8900-47E4-B172-C591E03664EF}"/>
          </ac:spMkLst>
        </pc:spChg>
      </pc:sldChg>
      <pc:sldChg chg="modSp">
        <pc:chgData name="Trym Lindell" userId="cba423c9-d350-4bc6-ac13-a067b0b3fdf0" providerId="ADAL" clId="{225BC72F-FE27-4EFF-85D5-415F6B6D465B}" dt="2020-10-26T13:02:22.042" v="14439" actId="20577"/>
        <pc:sldMkLst>
          <pc:docMk/>
          <pc:sldMk cId="1385057443" sldId="382"/>
        </pc:sldMkLst>
        <pc:spChg chg="mod">
          <ac:chgData name="Trym Lindell" userId="cba423c9-d350-4bc6-ac13-a067b0b3fdf0" providerId="ADAL" clId="{225BC72F-FE27-4EFF-85D5-415F6B6D465B}" dt="2020-10-26T13:02:22.042" v="14439" actId="20577"/>
          <ac:spMkLst>
            <pc:docMk/>
            <pc:sldMk cId="1385057443" sldId="382"/>
            <ac:spMk id="3" creationId="{C55B7EC3-17F6-45E9-B99A-2F22193E5196}"/>
          </ac:spMkLst>
        </pc:spChg>
      </pc:sldChg>
      <pc:sldChg chg="addSp modSp add">
        <pc:chgData name="Trym Lindell" userId="cba423c9-d350-4bc6-ac13-a067b0b3fdf0" providerId="ADAL" clId="{225BC72F-FE27-4EFF-85D5-415F6B6D465B}" dt="2020-10-25T13:45:08.649" v="171" actId="20577"/>
        <pc:sldMkLst>
          <pc:docMk/>
          <pc:sldMk cId="2294161489" sldId="421"/>
        </pc:sldMkLst>
        <pc:spChg chg="mod">
          <ac:chgData name="Trym Lindell" userId="cba423c9-d350-4bc6-ac13-a067b0b3fdf0" providerId="ADAL" clId="{225BC72F-FE27-4EFF-85D5-415F6B6D465B}" dt="2020-10-25T13:44:40.252" v="75" actId="20577"/>
          <ac:spMkLst>
            <pc:docMk/>
            <pc:sldMk cId="2294161489" sldId="421"/>
            <ac:spMk id="2" creationId="{0C5B2B8E-58AD-4A0B-9239-BDCD810F1C18}"/>
          </ac:spMkLst>
        </pc:spChg>
        <pc:spChg chg="add mod">
          <ac:chgData name="Trym Lindell" userId="cba423c9-d350-4bc6-ac13-a067b0b3fdf0" providerId="ADAL" clId="{225BC72F-FE27-4EFF-85D5-415F6B6D465B}" dt="2020-10-25T13:45:08.649" v="171" actId="20577"/>
          <ac:spMkLst>
            <pc:docMk/>
            <pc:sldMk cId="2294161489" sldId="421"/>
            <ac:spMk id="6" creationId="{94BFDE12-885F-4DD0-A586-535C1E751AD8}"/>
          </ac:spMkLst>
        </pc:spChg>
      </pc:sldChg>
      <pc:sldChg chg="modSp add ord">
        <pc:chgData name="Trym Lindell" userId="cba423c9-d350-4bc6-ac13-a067b0b3fdf0" providerId="ADAL" clId="{225BC72F-FE27-4EFF-85D5-415F6B6D465B}" dt="2020-10-25T15:21:21.489" v="5064"/>
        <pc:sldMkLst>
          <pc:docMk/>
          <pc:sldMk cId="1143401670" sldId="422"/>
        </pc:sldMkLst>
        <pc:spChg chg="mod">
          <ac:chgData name="Trym Lindell" userId="cba423c9-d350-4bc6-ac13-a067b0b3fdf0" providerId="ADAL" clId="{225BC72F-FE27-4EFF-85D5-415F6B6D465B}" dt="2020-10-25T15:21:15.036" v="5063" actId="1076"/>
          <ac:spMkLst>
            <pc:docMk/>
            <pc:sldMk cId="1143401670" sldId="422"/>
            <ac:spMk id="2" creationId="{572F01DE-AF8D-4667-AAFE-C59BD3FAD0C9}"/>
          </ac:spMkLst>
        </pc:spChg>
      </pc:sldChg>
      <pc:sldChg chg="addSp delSp modSp add">
        <pc:chgData name="Trym Lindell" userId="cba423c9-d350-4bc6-ac13-a067b0b3fdf0" providerId="ADAL" clId="{225BC72F-FE27-4EFF-85D5-415F6B6D465B}" dt="2020-10-25T13:43:56.209" v="65" actId="14100"/>
        <pc:sldMkLst>
          <pc:docMk/>
          <pc:sldMk cId="34496222" sldId="423"/>
        </pc:sldMkLst>
        <pc:spChg chg="mod">
          <ac:chgData name="Trym Lindell" userId="cba423c9-d350-4bc6-ac13-a067b0b3fdf0" providerId="ADAL" clId="{225BC72F-FE27-4EFF-85D5-415F6B6D465B}" dt="2020-10-25T13:43:56.209" v="65" actId="14100"/>
          <ac:spMkLst>
            <pc:docMk/>
            <pc:sldMk cId="34496222" sldId="423"/>
            <ac:spMk id="2" creationId="{2512D264-8761-4525-A226-EDC92BD472DE}"/>
          </ac:spMkLst>
        </pc:spChg>
        <pc:spChg chg="mod">
          <ac:chgData name="Trym Lindell" userId="cba423c9-d350-4bc6-ac13-a067b0b3fdf0" providerId="ADAL" clId="{225BC72F-FE27-4EFF-85D5-415F6B6D465B}" dt="2020-10-25T13:43:51.461" v="64" actId="20577"/>
          <ac:spMkLst>
            <pc:docMk/>
            <pc:sldMk cId="34496222" sldId="423"/>
            <ac:spMk id="4" creationId="{41895E17-C772-4C87-8E63-695BD69D0C4F}"/>
          </ac:spMkLst>
        </pc:spChg>
        <pc:picChg chg="add mod">
          <ac:chgData name="Trym Lindell" userId="cba423c9-d350-4bc6-ac13-a067b0b3fdf0" providerId="ADAL" clId="{225BC72F-FE27-4EFF-85D5-415F6B6D465B}" dt="2020-10-25T13:43:33.115" v="19" actId="14100"/>
          <ac:picMkLst>
            <pc:docMk/>
            <pc:sldMk cId="34496222" sldId="423"/>
            <ac:picMk id="1026" creationId="{8F205377-7874-46BB-AD19-D1419917F2D3}"/>
          </ac:picMkLst>
        </pc:picChg>
        <pc:picChg chg="del">
          <ac:chgData name="Trym Lindell" userId="cba423c9-d350-4bc6-ac13-a067b0b3fdf0" providerId="ADAL" clId="{225BC72F-FE27-4EFF-85D5-415F6B6D465B}" dt="2020-10-25T13:43:20.851" v="13" actId="478"/>
          <ac:picMkLst>
            <pc:docMk/>
            <pc:sldMk cId="34496222" sldId="423"/>
            <ac:picMk id="5124" creationId="{77271B81-9D0F-4484-A3ED-860AF8C96174}"/>
          </ac:picMkLst>
        </pc:picChg>
      </pc:sldChg>
      <pc:sldChg chg="addSp delSp modSp add">
        <pc:chgData name="Trym Lindell" userId="cba423c9-d350-4bc6-ac13-a067b0b3fdf0" providerId="ADAL" clId="{225BC72F-FE27-4EFF-85D5-415F6B6D465B}" dt="2020-10-26T13:03:37.606" v="14479" actId="27636"/>
        <pc:sldMkLst>
          <pc:docMk/>
          <pc:sldMk cId="3685739949" sldId="424"/>
        </pc:sldMkLst>
        <pc:spChg chg="mod">
          <ac:chgData name="Trym Lindell" userId="cba423c9-d350-4bc6-ac13-a067b0b3fdf0" providerId="ADAL" clId="{225BC72F-FE27-4EFF-85D5-415F6B6D465B}" dt="2020-10-26T13:03:28.134" v="14474" actId="20577"/>
          <ac:spMkLst>
            <pc:docMk/>
            <pc:sldMk cId="3685739949" sldId="424"/>
            <ac:spMk id="2" creationId="{89F6C1DF-0084-451A-9FC1-3EACCEE68570}"/>
          </ac:spMkLst>
        </pc:spChg>
        <pc:spChg chg="del">
          <ac:chgData name="Trym Lindell" userId="cba423c9-d350-4bc6-ac13-a067b0b3fdf0" providerId="ADAL" clId="{225BC72F-FE27-4EFF-85D5-415F6B6D465B}" dt="2020-10-25T13:48:27.177" v="193"/>
          <ac:spMkLst>
            <pc:docMk/>
            <pc:sldMk cId="3685739949" sldId="424"/>
            <ac:spMk id="3" creationId="{689AAF32-CA67-45EF-97D5-09E370A5D0C7}"/>
          </ac:spMkLst>
        </pc:spChg>
        <pc:spChg chg="add mod">
          <ac:chgData name="Trym Lindell" userId="cba423c9-d350-4bc6-ac13-a067b0b3fdf0" providerId="ADAL" clId="{225BC72F-FE27-4EFF-85D5-415F6B6D465B}" dt="2020-10-26T13:03:37.606" v="14479" actId="27636"/>
          <ac:spMkLst>
            <pc:docMk/>
            <pc:sldMk cId="3685739949" sldId="424"/>
            <ac:spMk id="6" creationId="{7A43B796-68B1-466B-AD1A-DC5D7FF08AC6}"/>
          </ac:spMkLst>
        </pc:spChg>
        <pc:picChg chg="add del mod">
          <ac:chgData name="Trym Lindell" userId="cba423c9-d350-4bc6-ac13-a067b0b3fdf0" providerId="ADAL" clId="{225BC72F-FE27-4EFF-85D5-415F6B6D465B}" dt="2020-10-25T13:48:47.993" v="197" actId="478"/>
          <ac:picMkLst>
            <pc:docMk/>
            <pc:sldMk cId="3685739949" sldId="424"/>
            <ac:picMk id="4" creationId="{EE7F7297-B835-4418-B73D-DBC741D9E65A}"/>
          </ac:picMkLst>
        </pc:picChg>
        <pc:picChg chg="add del mod modCrop">
          <ac:chgData name="Trym Lindell" userId="cba423c9-d350-4bc6-ac13-a067b0b3fdf0" providerId="ADAL" clId="{225BC72F-FE27-4EFF-85D5-415F6B6D465B}" dt="2020-10-25T14:00:29.428" v="966" actId="478"/>
          <ac:picMkLst>
            <pc:docMk/>
            <pc:sldMk cId="3685739949" sldId="424"/>
            <ac:picMk id="7" creationId="{7501C8A5-36CF-489F-9055-6B23B7B66EF3}"/>
          </ac:picMkLst>
        </pc:picChg>
        <pc:picChg chg="add del mod modCrop">
          <ac:chgData name="Trym Lindell" userId="cba423c9-d350-4bc6-ac13-a067b0b3fdf0" providerId="ADAL" clId="{225BC72F-FE27-4EFF-85D5-415F6B6D465B}" dt="2020-10-25T14:00:30.842" v="967" actId="478"/>
          <ac:picMkLst>
            <pc:docMk/>
            <pc:sldMk cId="3685739949" sldId="424"/>
            <ac:picMk id="8" creationId="{FBC4B613-440B-47BF-99CA-1AB43A8DA3EB}"/>
          </ac:picMkLst>
        </pc:picChg>
        <pc:picChg chg="add del mod modCrop">
          <ac:chgData name="Trym Lindell" userId="cba423c9-d350-4bc6-ac13-a067b0b3fdf0" providerId="ADAL" clId="{225BC72F-FE27-4EFF-85D5-415F6B6D465B}" dt="2020-10-25T14:00:27.762" v="965" actId="478"/>
          <ac:picMkLst>
            <pc:docMk/>
            <pc:sldMk cId="3685739949" sldId="424"/>
            <ac:picMk id="9" creationId="{6C9FFB60-DA03-4C39-8F1C-1532F99BD0A6}"/>
          </ac:picMkLst>
        </pc:picChg>
        <pc:picChg chg="add del mod modCrop">
          <ac:chgData name="Trym Lindell" userId="cba423c9-d350-4bc6-ac13-a067b0b3fdf0" providerId="ADAL" clId="{225BC72F-FE27-4EFF-85D5-415F6B6D465B}" dt="2020-10-25T14:07:27.209" v="1316" actId="478"/>
          <ac:picMkLst>
            <pc:docMk/>
            <pc:sldMk cId="3685739949" sldId="424"/>
            <ac:picMk id="10" creationId="{748EFE5E-F70F-4E1C-BBFC-D8A3CAD8C8A5}"/>
          </ac:picMkLst>
        </pc:picChg>
        <pc:picChg chg="add mod">
          <ac:chgData name="Trym Lindell" userId="cba423c9-d350-4bc6-ac13-a067b0b3fdf0" providerId="ADAL" clId="{225BC72F-FE27-4EFF-85D5-415F6B6D465B}" dt="2020-10-25T14:09:50.694" v="1337" actId="14100"/>
          <ac:picMkLst>
            <pc:docMk/>
            <pc:sldMk cId="3685739949" sldId="424"/>
            <ac:picMk id="18" creationId="{0C0DCDA8-FD8C-4CA8-855F-260F33F01797}"/>
          </ac:picMkLst>
        </pc:picChg>
        <pc:picChg chg="add mod">
          <ac:chgData name="Trym Lindell" userId="cba423c9-d350-4bc6-ac13-a067b0b3fdf0" providerId="ADAL" clId="{225BC72F-FE27-4EFF-85D5-415F6B6D465B}" dt="2020-10-25T14:09:31.812" v="1333" actId="18131"/>
          <ac:picMkLst>
            <pc:docMk/>
            <pc:sldMk cId="3685739949" sldId="424"/>
            <ac:picMk id="2050" creationId="{3B77A213-C936-4DAD-BECD-94A114E24A1B}"/>
          </ac:picMkLst>
        </pc:picChg>
        <pc:cxnChg chg="add del mod">
          <ac:chgData name="Trym Lindell" userId="cba423c9-d350-4bc6-ac13-a067b0b3fdf0" providerId="ADAL" clId="{225BC72F-FE27-4EFF-85D5-415F6B6D465B}" dt="2020-10-25T13:58:25.454" v="845" actId="478"/>
          <ac:cxnSpMkLst>
            <pc:docMk/>
            <pc:sldMk cId="3685739949" sldId="424"/>
            <ac:cxnSpMk id="12" creationId="{73007136-5E27-4A31-A035-83CEEDEDEAF8}"/>
          </ac:cxnSpMkLst>
        </pc:cxnChg>
      </pc:sldChg>
      <pc:sldChg chg="add del">
        <pc:chgData name="Trym Lindell" userId="cba423c9-d350-4bc6-ac13-a067b0b3fdf0" providerId="ADAL" clId="{225BC72F-FE27-4EFF-85D5-415F6B6D465B}" dt="2020-10-25T15:16:00.914" v="4622" actId="2696"/>
        <pc:sldMkLst>
          <pc:docMk/>
          <pc:sldMk cId="21926246" sldId="425"/>
        </pc:sldMkLst>
      </pc:sldChg>
      <pc:sldChg chg="addSp delSp modSp add">
        <pc:chgData name="Trym Lindell" userId="cba423c9-d350-4bc6-ac13-a067b0b3fdf0" providerId="ADAL" clId="{225BC72F-FE27-4EFF-85D5-415F6B6D465B}" dt="2020-10-25T15:06:33.266" v="4018" actId="688"/>
        <pc:sldMkLst>
          <pc:docMk/>
          <pc:sldMk cId="3076456434" sldId="426"/>
        </pc:sldMkLst>
        <pc:spChg chg="add mod">
          <ac:chgData name="Trym Lindell" userId="cba423c9-d350-4bc6-ac13-a067b0b3fdf0" providerId="ADAL" clId="{225BC72F-FE27-4EFF-85D5-415F6B6D465B}" dt="2020-10-25T15:06:30.237" v="4012" actId="1076"/>
          <ac:spMkLst>
            <pc:docMk/>
            <pc:sldMk cId="3076456434" sldId="426"/>
            <ac:spMk id="3" creationId="{E8A2CBE3-BA51-4DBF-9A65-535B55BC3FA5}"/>
          </ac:spMkLst>
        </pc:spChg>
        <pc:spChg chg="add mod">
          <ac:chgData name="Trym Lindell" userId="cba423c9-d350-4bc6-ac13-a067b0b3fdf0" providerId="ADAL" clId="{225BC72F-FE27-4EFF-85D5-415F6B6D465B}" dt="2020-10-25T15:06:31.247" v="4014" actId="688"/>
          <ac:spMkLst>
            <pc:docMk/>
            <pc:sldMk cId="3076456434" sldId="426"/>
            <ac:spMk id="4" creationId="{A0412482-1373-4A47-AAFD-3304FA58D7F9}"/>
          </ac:spMkLst>
        </pc:spChg>
        <pc:spChg chg="mod">
          <ac:chgData name="Trym Lindell" userId="cba423c9-d350-4bc6-ac13-a067b0b3fdf0" providerId="ADAL" clId="{225BC72F-FE27-4EFF-85D5-415F6B6D465B}" dt="2020-10-25T15:06:32.101" v="4016" actId="14100"/>
          <ac:spMkLst>
            <pc:docMk/>
            <pc:sldMk cId="3076456434" sldId="426"/>
            <ac:spMk id="6" creationId="{7A43B796-68B1-466B-AD1A-DC5D7FF08AC6}"/>
          </ac:spMkLst>
        </pc:spChg>
        <pc:picChg chg="del">
          <ac:chgData name="Trym Lindell" userId="cba423c9-d350-4bc6-ac13-a067b0b3fdf0" providerId="ADAL" clId="{225BC72F-FE27-4EFF-85D5-415F6B6D465B}" dt="2020-10-25T14:12:42.421" v="1556" actId="478"/>
          <ac:picMkLst>
            <pc:docMk/>
            <pc:sldMk cId="3076456434" sldId="426"/>
            <ac:picMk id="18" creationId="{0C0DCDA8-FD8C-4CA8-855F-260F33F01797}"/>
          </ac:picMkLst>
        </pc:picChg>
        <pc:picChg chg="mod">
          <ac:chgData name="Trym Lindell" userId="cba423c9-d350-4bc6-ac13-a067b0b3fdf0" providerId="ADAL" clId="{225BC72F-FE27-4EFF-85D5-415F6B6D465B}" dt="2020-10-25T15:06:33.266" v="4018" actId="688"/>
          <ac:picMkLst>
            <pc:docMk/>
            <pc:sldMk cId="3076456434" sldId="426"/>
            <ac:picMk id="2050" creationId="{3B77A213-C936-4DAD-BECD-94A114E24A1B}"/>
          </ac:picMkLst>
        </pc:picChg>
      </pc:sldChg>
      <pc:sldChg chg="addSp delSp modSp add">
        <pc:chgData name="Trym Lindell" userId="cba423c9-d350-4bc6-ac13-a067b0b3fdf0" providerId="ADAL" clId="{225BC72F-FE27-4EFF-85D5-415F6B6D465B}" dt="2020-10-26T13:04:50.157" v="14502" actId="313"/>
        <pc:sldMkLst>
          <pc:docMk/>
          <pc:sldMk cId="22790284" sldId="427"/>
        </pc:sldMkLst>
        <pc:spChg chg="mod">
          <ac:chgData name="Trym Lindell" userId="cba423c9-d350-4bc6-ac13-a067b0b3fdf0" providerId="ADAL" clId="{225BC72F-FE27-4EFF-85D5-415F6B6D465B}" dt="2020-10-26T13:04:50.157" v="14502" actId="313"/>
          <ac:spMkLst>
            <pc:docMk/>
            <pc:sldMk cId="22790284" sldId="427"/>
            <ac:spMk id="6" creationId="{7A43B796-68B1-466B-AD1A-DC5D7FF08AC6}"/>
          </ac:spMkLst>
        </pc:spChg>
        <pc:graphicFrameChg chg="add del mod modGraphic">
          <ac:chgData name="Trym Lindell" userId="cba423c9-d350-4bc6-ac13-a067b0b3fdf0" providerId="ADAL" clId="{225BC72F-FE27-4EFF-85D5-415F6B6D465B}" dt="2020-10-25T14:33:02.821" v="2524" actId="478"/>
          <ac:graphicFrameMkLst>
            <pc:docMk/>
            <pc:sldMk cId="22790284" sldId="427"/>
            <ac:graphicFrameMk id="3" creationId="{9CF19298-E945-4DA0-BAA1-E487727CFB6B}"/>
          </ac:graphicFrameMkLst>
        </pc:graphicFrameChg>
        <pc:graphicFrameChg chg="add mod modGraphic">
          <ac:chgData name="Trym Lindell" userId="cba423c9-d350-4bc6-ac13-a067b0b3fdf0" providerId="ADAL" clId="{225BC72F-FE27-4EFF-85D5-415F6B6D465B}" dt="2020-10-25T14:41:23.832" v="3239" actId="20577"/>
          <ac:graphicFrameMkLst>
            <pc:docMk/>
            <pc:sldMk cId="22790284" sldId="427"/>
            <ac:graphicFrameMk id="5" creationId="{FF20B203-E4B1-4E5F-9263-DC5B8F8DABF3}"/>
          </ac:graphicFrameMkLst>
        </pc:graphicFrameChg>
        <pc:graphicFrameChg chg="add mod modGraphic">
          <ac:chgData name="Trym Lindell" userId="cba423c9-d350-4bc6-ac13-a067b0b3fdf0" providerId="ADAL" clId="{225BC72F-FE27-4EFF-85D5-415F6B6D465B}" dt="2020-10-25T14:34:53.700" v="2605" actId="113"/>
          <ac:graphicFrameMkLst>
            <pc:docMk/>
            <pc:sldMk cId="22790284" sldId="427"/>
            <ac:graphicFrameMk id="8" creationId="{4F7F3416-FA04-4879-9A55-317BC2F52E4E}"/>
          </ac:graphicFrameMkLst>
        </pc:graphicFrameChg>
        <pc:picChg chg="del">
          <ac:chgData name="Trym Lindell" userId="cba423c9-d350-4bc6-ac13-a067b0b3fdf0" providerId="ADAL" clId="{225BC72F-FE27-4EFF-85D5-415F6B6D465B}" dt="2020-10-25T14:30:18.091" v="2517" actId="478"/>
          <ac:picMkLst>
            <pc:docMk/>
            <pc:sldMk cId="22790284" sldId="427"/>
            <ac:picMk id="18" creationId="{0C0DCDA8-FD8C-4CA8-855F-260F33F01797}"/>
          </ac:picMkLst>
        </pc:picChg>
        <pc:picChg chg="del">
          <ac:chgData name="Trym Lindell" userId="cba423c9-d350-4bc6-ac13-a067b0b3fdf0" providerId="ADAL" clId="{225BC72F-FE27-4EFF-85D5-415F6B6D465B}" dt="2020-10-25T14:30:16.857" v="2516" actId="478"/>
          <ac:picMkLst>
            <pc:docMk/>
            <pc:sldMk cId="22790284" sldId="427"/>
            <ac:picMk id="2050" creationId="{3B77A213-C936-4DAD-BECD-94A114E24A1B}"/>
          </ac:picMkLst>
        </pc:picChg>
        <pc:cxnChg chg="add mod">
          <ac:chgData name="Trym Lindell" userId="cba423c9-d350-4bc6-ac13-a067b0b3fdf0" providerId="ADAL" clId="{225BC72F-FE27-4EFF-85D5-415F6B6D465B}" dt="2020-10-25T14:40:50.896" v="3231" actId="11529"/>
          <ac:cxnSpMkLst>
            <pc:docMk/>
            <pc:sldMk cId="22790284" sldId="427"/>
            <ac:cxnSpMk id="11" creationId="{75411B74-8D84-4C3E-9B78-04DA5AEB1CCF}"/>
          </ac:cxnSpMkLst>
        </pc:cxnChg>
        <pc:cxnChg chg="add mod">
          <ac:chgData name="Trym Lindell" userId="cba423c9-d350-4bc6-ac13-a067b0b3fdf0" providerId="ADAL" clId="{225BC72F-FE27-4EFF-85D5-415F6B6D465B}" dt="2020-10-25T14:40:58.432" v="3232" actId="11529"/>
          <ac:cxnSpMkLst>
            <pc:docMk/>
            <pc:sldMk cId="22790284" sldId="427"/>
            <ac:cxnSpMk id="13" creationId="{7D793AAE-443F-4B7E-87B5-7DAEF175CD8C}"/>
          </ac:cxnSpMkLst>
        </pc:cxnChg>
      </pc:sldChg>
      <pc:sldChg chg="addSp modSp add">
        <pc:chgData name="Trym Lindell" userId="cba423c9-d350-4bc6-ac13-a067b0b3fdf0" providerId="ADAL" clId="{225BC72F-FE27-4EFF-85D5-415F6B6D465B}" dt="2020-10-25T15:01:19.837" v="3946" actId="20577"/>
        <pc:sldMkLst>
          <pc:docMk/>
          <pc:sldMk cId="3669213019" sldId="428"/>
        </pc:sldMkLst>
        <pc:spChg chg="mod">
          <ac:chgData name="Trym Lindell" userId="cba423c9-d350-4bc6-ac13-a067b0b3fdf0" providerId="ADAL" clId="{225BC72F-FE27-4EFF-85D5-415F6B6D465B}" dt="2020-10-25T14:47:22.175" v="3671" actId="20577"/>
          <ac:spMkLst>
            <pc:docMk/>
            <pc:sldMk cId="3669213019" sldId="428"/>
            <ac:spMk id="2" creationId="{FA986195-94C3-4EDA-B431-44180014D1E6}"/>
          </ac:spMkLst>
        </pc:spChg>
        <pc:spChg chg="mod">
          <ac:chgData name="Trym Lindell" userId="cba423c9-d350-4bc6-ac13-a067b0b3fdf0" providerId="ADAL" clId="{225BC72F-FE27-4EFF-85D5-415F6B6D465B}" dt="2020-10-25T15:01:19.837" v="3946" actId="20577"/>
          <ac:spMkLst>
            <pc:docMk/>
            <pc:sldMk cId="3669213019" sldId="428"/>
            <ac:spMk id="3" creationId="{BD1CE5C8-B605-4E55-8A72-B617E6FC7A73}"/>
          </ac:spMkLst>
        </pc:spChg>
        <pc:graphicFrameChg chg="add mod modGraphic">
          <ac:chgData name="Trym Lindell" userId="cba423c9-d350-4bc6-ac13-a067b0b3fdf0" providerId="ADAL" clId="{225BC72F-FE27-4EFF-85D5-415F6B6D465B}" dt="2020-10-25T14:48:01.349" v="3680" actId="1076"/>
          <ac:graphicFrameMkLst>
            <pc:docMk/>
            <pc:sldMk cId="3669213019" sldId="428"/>
            <ac:graphicFrameMk id="4" creationId="{95650CA7-1846-45C1-918A-DA29DB2373B7}"/>
          </ac:graphicFrameMkLst>
        </pc:graphicFrameChg>
        <pc:graphicFrameChg chg="add mod modGraphic">
          <ac:chgData name="Trym Lindell" userId="cba423c9-d350-4bc6-ac13-a067b0b3fdf0" providerId="ADAL" clId="{225BC72F-FE27-4EFF-85D5-415F6B6D465B}" dt="2020-10-25T14:48:01.349" v="3680" actId="1076"/>
          <ac:graphicFrameMkLst>
            <pc:docMk/>
            <pc:sldMk cId="3669213019" sldId="428"/>
            <ac:graphicFrameMk id="5" creationId="{BD0943B7-A974-4337-81A0-2D0B381D528F}"/>
          </ac:graphicFrameMkLst>
        </pc:graphicFrameChg>
        <pc:graphicFrameChg chg="add mod modGraphic">
          <ac:chgData name="Trym Lindell" userId="cba423c9-d350-4bc6-ac13-a067b0b3fdf0" providerId="ADAL" clId="{225BC72F-FE27-4EFF-85D5-415F6B6D465B}" dt="2020-10-25T14:49:37.108" v="3716" actId="20577"/>
          <ac:graphicFrameMkLst>
            <pc:docMk/>
            <pc:sldMk cId="3669213019" sldId="428"/>
            <ac:graphicFrameMk id="14" creationId="{47F5865D-A5D4-4279-889F-9E4C4A486893}"/>
          </ac:graphicFrameMkLst>
        </pc:graphicFrameChg>
        <pc:graphicFrameChg chg="add mod modGraphic">
          <ac:chgData name="Trym Lindell" userId="cba423c9-d350-4bc6-ac13-a067b0b3fdf0" providerId="ADAL" clId="{225BC72F-FE27-4EFF-85D5-415F6B6D465B}" dt="2020-10-25T14:48:13.643" v="3686" actId="20577"/>
          <ac:graphicFrameMkLst>
            <pc:docMk/>
            <pc:sldMk cId="3669213019" sldId="428"/>
            <ac:graphicFrameMk id="15" creationId="{D42C1F55-2F6B-4977-88D4-601D81237B2C}"/>
          </ac:graphicFrameMkLst>
        </pc:graphicFrameChg>
        <pc:graphicFrameChg chg="add mod modGraphic">
          <ac:chgData name="Trym Lindell" userId="cba423c9-d350-4bc6-ac13-a067b0b3fdf0" providerId="ADAL" clId="{225BC72F-FE27-4EFF-85D5-415F6B6D465B}" dt="2020-10-25T14:48:30.642" v="3696" actId="20577"/>
          <ac:graphicFrameMkLst>
            <pc:docMk/>
            <pc:sldMk cId="3669213019" sldId="428"/>
            <ac:graphicFrameMk id="16" creationId="{170F2CB0-0262-4532-A325-42E38A5DBB6A}"/>
          </ac:graphicFrameMkLst>
        </pc:graphicFrameChg>
        <pc:graphicFrameChg chg="add mod modGraphic">
          <ac:chgData name="Trym Lindell" userId="cba423c9-d350-4bc6-ac13-a067b0b3fdf0" providerId="ADAL" clId="{225BC72F-FE27-4EFF-85D5-415F6B6D465B}" dt="2020-10-25T14:48:28.339" v="3694" actId="20577"/>
          <ac:graphicFrameMkLst>
            <pc:docMk/>
            <pc:sldMk cId="3669213019" sldId="428"/>
            <ac:graphicFrameMk id="17" creationId="{CD1314EF-6460-40CE-81DC-F138C4C5BE8C}"/>
          </ac:graphicFrameMkLst>
        </pc:graphicFrameChg>
        <pc:graphicFrameChg chg="add mod modGraphic">
          <ac:chgData name="Trym Lindell" userId="cba423c9-d350-4bc6-ac13-a067b0b3fdf0" providerId="ADAL" clId="{225BC72F-FE27-4EFF-85D5-415F6B6D465B}" dt="2020-10-25T14:48:37.850" v="3700" actId="20577"/>
          <ac:graphicFrameMkLst>
            <pc:docMk/>
            <pc:sldMk cId="3669213019" sldId="428"/>
            <ac:graphicFrameMk id="18" creationId="{AA5900E5-82B4-4FD2-AA47-33EE58AA4F07}"/>
          </ac:graphicFrameMkLst>
        </pc:graphicFrameChg>
        <pc:graphicFrameChg chg="add mod modGraphic">
          <ac:chgData name="Trym Lindell" userId="cba423c9-d350-4bc6-ac13-a067b0b3fdf0" providerId="ADAL" clId="{225BC72F-FE27-4EFF-85D5-415F6B6D465B}" dt="2020-10-25T14:48:35.692" v="3698" actId="20577"/>
          <ac:graphicFrameMkLst>
            <pc:docMk/>
            <pc:sldMk cId="3669213019" sldId="428"/>
            <ac:graphicFrameMk id="19" creationId="{856D7F53-4FC0-4938-B7D4-5BE462E62E0F}"/>
          </ac:graphicFrameMkLst>
        </pc:graphicFrameChg>
        <pc:cxnChg chg="add mod">
          <ac:chgData name="Trym Lindell" userId="cba423c9-d350-4bc6-ac13-a067b0b3fdf0" providerId="ADAL" clId="{225BC72F-FE27-4EFF-85D5-415F6B6D465B}" dt="2020-10-25T14:48:58.637" v="3704" actId="14100"/>
          <ac:cxnSpMkLst>
            <pc:docMk/>
            <pc:sldMk cId="3669213019" sldId="428"/>
            <ac:cxnSpMk id="6" creationId="{58E568F9-5AD8-4CA9-8B89-B05DD28E4E70}"/>
          </ac:cxnSpMkLst>
        </pc:cxnChg>
        <pc:cxnChg chg="add mod">
          <ac:chgData name="Trym Lindell" userId="cba423c9-d350-4bc6-ac13-a067b0b3fdf0" providerId="ADAL" clId="{225BC72F-FE27-4EFF-85D5-415F6B6D465B}" dt="2020-10-25T14:49:06.969" v="3706" actId="1076"/>
          <ac:cxnSpMkLst>
            <pc:docMk/>
            <pc:sldMk cId="3669213019" sldId="428"/>
            <ac:cxnSpMk id="7" creationId="{0AB94F65-F2DA-4258-97E9-343EA4BE4E6D}"/>
          </ac:cxnSpMkLst>
        </pc:cxnChg>
        <pc:cxnChg chg="add mod">
          <ac:chgData name="Trym Lindell" userId="cba423c9-d350-4bc6-ac13-a067b0b3fdf0" providerId="ADAL" clId="{225BC72F-FE27-4EFF-85D5-415F6B6D465B}" dt="2020-10-25T14:49:19.609" v="3710" actId="1076"/>
          <ac:cxnSpMkLst>
            <pc:docMk/>
            <pc:sldMk cId="3669213019" sldId="428"/>
            <ac:cxnSpMk id="22" creationId="{B88858EB-CBBC-4C63-A017-27B0B571C086}"/>
          </ac:cxnSpMkLst>
        </pc:cxnChg>
        <pc:cxnChg chg="add mod">
          <ac:chgData name="Trym Lindell" userId="cba423c9-d350-4bc6-ac13-a067b0b3fdf0" providerId="ADAL" clId="{225BC72F-FE27-4EFF-85D5-415F6B6D465B}" dt="2020-10-25T14:49:14.538" v="3709" actId="1076"/>
          <ac:cxnSpMkLst>
            <pc:docMk/>
            <pc:sldMk cId="3669213019" sldId="428"/>
            <ac:cxnSpMk id="23" creationId="{6546570A-09C7-4186-B81E-6C6F6D79A176}"/>
          </ac:cxnSpMkLst>
        </pc:cxnChg>
        <pc:cxnChg chg="add mod">
          <ac:chgData name="Trym Lindell" userId="cba423c9-d350-4bc6-ac13-a067b0b3fdf0" providerId="ADAL" clId="{225BC72F-FE27-4EFF-85D5-415F6B6D465B}" dt="2020-10-25T14:49:45.789" v="3718" actId="1076"/>
          <ac:cxnSpMkLst>
            <pc:docMk/>
            <pc:sldMk cId="3669213019" sldId="428"/>
            <ac:cxnSpMk id="24" creationId="{D6BF9305-052E-4E33-A748-FD126AA50A0E}"/>
          </ac:cxnSpMkLst>
        </pc:cxnChg>
        <pc:cxnChg chg="add mod">
          <ac:chgData name="Trym Lindell" userId="cba423c9-d350-4bc6-ac13-a067b0b3fdf0" providerId="ADAL" clId="{225BC72F-FE27-4EFF-85D5-415F6B6D465B}" dt="2020-10-25T14:49:44.318" v="3717" actId="1076"/>
          <ac:cxnSpMkLst>
            <pc:docMk/>
            <pc:sldMk cId="3669213019" sldId="428"/>
            <ac:cxnSpMk id="25" creationId="{A813ED40-2A2C-46C8-96FE-9039164B72D7}"/>
          </ac:cxnSpMkLst>
        </pc:cxnChg>
        <pc:cxnChg chg="add mod">
          <ac:chgData name="Trym Lindell" userId="cba423c9-d350-4bc6-ac13-a067b0b3fdf0" providerId="ADAL" clId="{225BC72F-FE27-4EFF-85D5-415F6B6D465B}" dt="2020-10-25T14:49:52.403" v="3720" actId="1076"/>
          <ac:cxnSpMkLst>
            <pc:docMk/>
            <pc:sldMk cId="3669213019" sldId="428"/>
            <ac:cxnSpMk id="26" creationId="{0B9C646A-5C16-44CC-98AD-696A1F63EF6B}"/>
          </ac:cxnSpMkLst>
        </pc:cxnChg>
        <pc:cxnChg chg="add mod">
          <ac:chgData name="Trym Lindell" userId="cba423c9-d350-4bc6-ac13-a067b0b3fdf0" providerId="ADAL" clId="{225BC72F-FE27-4EFF-85D5-415F6B6D465B}" dt="2020-10-25T14:49:52.403" v="3720" actId="1076"/>
          <ac:cxnSpMkLst>
            <pc:docMk/>
            <pc:sldMk cId="3669213019" sldId="428"/>
            <ac:cxnSpMk id="27" creationId="{91F9B75C-7BB4-4875-BE6D-F0FE69BE0776}"/>
          </ac:cxnSpMkLst>
        </pc:cxnChg>
      </pc:sldChg>
      <pc:sldChg chg="addSp delSp modSp add">
        <pc:chgData name="Trym Lindell" userId="cba423c9-d350-4bc6-ac13-a067b0b3fdf0" providerId="ADAL" clId="{225BC72F-FE27-4EFF-85D5-415F6B6D465B}" dt="2020-10-26T13:06:23.104" v="14519" actId="20577"/>
        <pc:sldMkLst>
          <pc:docMk/>
          <pc:sldMk cId="1617384873" sldId="429"/>
        </pc:sldMkLst>
        <pc:spChg chg="mod">
          <ac:chgData name="Trym Lindell" userId="cba423c9-d350-4bc6-ac13-a067b0b3fdf0" providerId="ADAL" clId="{225BC72F-FE27-4EFF-85D5-415F6B6D465B}" dt="2020-10-25T15:07:45.983" v="4063" actId="20577"/>
          <ac:spMkLst>
            <pc:docMk/>
            <pc:sldMk cId="1617384873" sldId="429"/>
            <ac:spMk id="2" creationId="{FA986195-94C3-4EDA-B431-44180014D1E6}"/>
          </ac:spMkLst>
        </pc:spChg>
        <pc:spChg chg="mod">
          <ac:chgData name="Trym Lindell" userId="cba423c9-d350-4bc6-ac13-a067b0b3fdf0" providerId="ADAL" clId="{225BC72F-FE27-4EFF-85D5-415F6B6D465B}" dt="2020-10-26T13:06:23.104" v="14519" actId="20577"/>
          <ac:spMkLst>
            <pc:docMk/>
            <pc:sldMk cId="1617384873" sldId="429"/>
            <ac:spMk id="3" creationId="{BD1CE5C8-B605-4E55-8A72-B617E6FC7A73}"/>
          </ac:spMkLst>
        </pc:spChg>
        <pc:graphicFrameChg chg="add del">
          <ac:chgData name="Trym Lindell" userId="cba423c9-d350-4bc6-ac13-a067b0b3fdf0" providerId="ADAL" clId="{225BC72F-FE27-4EFF-85D5-415F6B6D465B}" dt="2020-10-25T15:07:00.131" v="4029" actId="478"/>
          <ac:graphicFrameMkLst>
            <pc:docMk/>
            <pc:sldMk cId="1617384873" sldId="429"/>
            <ac:graphicFrameMk id="4" creationId="{95650CA7-1846-45C1-918A-DA29DB2373B7}"/>
          </ac:graphicFrameMkLst>
        </pc:graphicFrameChg>
        <pc:graphicFrameChg chg="add del">
          <ac:chgData name="Trym Lindell" userId="cba423c9-d350-4bc6-ac13-a067b0b3fdf0" providerId="ADAL" clId="{225BC72F-FE27-4EFF-85D5-415F6B6D465B}" dt="2020-10-25T15:02:34.180" v="3955" actId="478"/>
          <ac:graphicFrameMkLst>
            <pc:docMk/>
            <pc:sldMk cId="1617384873" sldId="429"/>
            <ac:graphicFrameMk id="5" creationId="{BD0943B7-A974-4337-81A0-2D0B381D528F}"/>
          </ac:graphicFrameMkLst>
        </pc:graphicFrameChg>
        <pc:graphicFrameChg chg="add del modGraphic">
          <ac:chgData name="Trym Lindell" userId="cba423c9-d350-4bc6-ac13-a067b0b3fdf0" providerId="ADAL" clId="{225BC72F-FE27-4EFF-85D5-415F6B6D465B}" dt="2020-10-25T15:06:58.749" v="4028" actId="478"/>
          <ac:graphicFrameMkLst>
            <pc:docMk/>
            <pc:sldMk cId="1617384873" sldId="429"/>
            <ac:graphicFrameMk id="14" creationId="{47F5865D-A5D4-4279-889F-9E4C4A486893}"/>
          </ac:graphicFrameMkLst>
        </pc:graphicFrameChg>
        <pc:graphicFrameChg chg="add del">
          <ac:chgData name="Trym Lindell" userId="cba423c9-d350-4bc6-ac13-a067b0b3fdf0" providerId="ADAL" clId="{225BC72F-FE27-4EFF-85D5-415F6B6D465B}" dt="2020-10-25T15:02:34.180" v="3955" actId="478"/>
          <ac:graphicFrameMkLst>
            <pc:docMk/>
            <pc:sldMk cId="1617384873" sldId="429"/>
            <ac:graphicFrameMk id="15" creationId="{D42C1F55-2F6B-4977-88D4-601D81237B2C}"/>
          </ac:graphicFrameMkLst>
        </pc:graphicFrameChg>
        <pc:graphicFrameChg chg="add del">
          <ac:chgData name="Trym Lindell" userId="cba423c9-d350-4bc6-ac13-a067b0b3fdf0" providerId="ADAL" clId="{225BC72F-FE27-4EFF-85D5-415F6B6D465B}" dt="2020-10-25T15:07:16.417" v="4034" actId="478"/>
          <ac:graphicFrameMkLst>
            <pc:docMk/>
            <pc:sldMk cId="1617384873" sldId="429"/>
            <ac:graphicFrameMk id="16" creationId="{170F2CB0-0262-4532-A325-42E38A5DBB6A}"/>
          </ac:graphicFrameMkLst>
        </pc:graphicFrameChg>
        <pc:graphicFrameChg chg="add del">
          <ac:chgData name="Trym Lindell" userId="cba423c9-d350-4bc6-ac13-a067b0b3fdf0" providerId="ADAL" clId="{225BC72F-FE27-4EFF-85D5-415F6B6D465B}" dt="2020-10-25T15:02:34.180" v="3955" actId="478"/>
          <ac:graphicFrameMkLst>
            <pc:docMk/>
            <pc:sldMk cId="1617384873" sldId="429"/>
            <ac:graphicFrameMk id="17" creationId="{CD1314EF-6460-40CE-81DC-F138C4C5BE8C}"/>
          </ac:graphicFrameMkLst>
        </pc:graphicFrameChg>
        <pc:graphicFrameChg chg="add del">
          <ac:chgData name="Trym Lindell" userId="cba423c9-d350-4bc6-ac13-a067b0b3fdf0" providerId="ADAL" clId="{225BC72F-FE27-4EFF-85D5-415F6B6D465B}" dt="2020-10-25T15:07:17.919" v="4035" actId="478"/>
          <ac:graphicFrameMkLst>
            <pc:docMk/>
            <pc:sldMk cId="1617384873" sldId="429"/>
            <ac:graphicFrameMk id="18" creationId="{AA5900E5-82B4-4FD2-AA47-33EE58AA4F07}"/>
          </ac:graphicFrameMkLst>
        </pc:graphicFrameChg>
        <pc:graphicFrameChg chg="add del">
          <ac:chgData name="Trym Lindell" userId="cba423c9-d350-4bc6-ac13-a067b0b3fdf0" providerId="ADAL" clId="{225BC72F-FE27-4EFF-85D5-415F6B6D465B}" dt="2020-10-25T15:02:34.180" v="3955" actId="478"/>
          <ac:graphicFrameMkLst>
            <pc:docMk/>
            <pc:sldMk cId="1617384873" sldId="429"/>
            <ac:graphicFrameMk id="19" creationId="{856D7F53-4FC0-4938-B7D4-5BE462E62E0F}"/>
          </ac:graphicFrameMkLst>
        </pc:graphicFrameChg>
        <pc:picChg chg="add del mod">
          <ac:chgData name="Trym Lindell" userId="cba423c9-d350-4bc6-ac13-a067b0b3fdf0" providerId="ADAL" clId="{225BC72F-FE27-4EFF-85D5-415F6B6D465B}" dt="2020-10-25T15:02:33.595" v="3954"/>
          <ac:picMkLst>
            <pc:docMk/>
            <pc:sldMk cId="1617384873" sldId="429"/>
            <ac:picMk id="8" creationId="{661E7EE7-3B13-4F71-BEA6-4128824536D8}"/>
          </ac:picMkLst>
        </pc:picChg>
        <pc:picChg chg="add mod modCrop">
          <ac:chgData name="Trym Lindell" userId="cba423c9-d350-4bc6-ac13-a067b0b3fdf0" providerId="ADAL" clId="{225BC72F-FE27-4EFF-85D5-415F6B6D465B}" dt="2020-10-25T15:07:21.763" v="4036" actId="1076"/>
          <ac:picMkLst>
            <pc:docMk/>
            <pc:sldMk cId="1617384873" sldId="429"/>
            <ac:picMk id="9" creationId="{835E6E0F-EEFC-467C-A677-A62CB84A5569}"/>
          </ac:picMkLst>
        </pc:picChg>
        <pc:picChg chg="add mod modCrop">
          <ac:chgData name="Trym Lindell" userId="cba423c9-d350-4bc6-ac13-a067b0b3fdf0" providerId="ADAL" clId="{225BC72F-FE27-4EFF-85D5-415F6B6D465B}" dt="2020-10-25T15:06:51.890" v="4025" actId="1076"/>
          <ac:picMkLst>
            <pc:docMk/>
            <pc:sldMk cId="1617384873" sldId="429"/>
            <ac:picMk id="10" creationId="{6117AFED-D715-4FAC-BFB9-728855827E25}"/>
          </ac:picMkLst>
        </pc:picChg>
        <pc:picChg chg="add mod modCrop">
          <ac:chgData name="Trym Lindell" userId="cba423c9-d350-4bc6-ac13-a067b0b3fdf0" providerId="ADAL" clId="{225BC72F-FE27-4EFF-85D5-415F6B6D465B}" dt="2020-10-25T15:06:54.607" v="4026" actId="1076"/>
          <ac:picMkLst>
            <pc:docMk/>
            <pc:sldMk cId="1617384873" sldId="429"/>
            <ac:picMk id="11" creationId="{92725D83-79D1-487A-AFB1-8B0C959C8F83}"/>
          </ac:picMkLst>
        </pc:picChg>
        <pc:picChg chg="add mod modCrop">
          <ac:chgData name="Trym Lindell" userId="cba423c9-d350-4bc6-ac13-a067b0b3fdf0" providerId="ADAL" clId="{225BC72F-FE27-4EFF-85D5-415F6B6D465B}" dt="2020-10-25T15:07:24.814" v="4037" actId="1076"/>
          <ac:picMkLst>
            <pc:docMk/>
            <pc:sldMk cId="1617384873" sldId="429"/>
            <ac:picMk id="28" creationId="{4EF599AD-BAF4-408E-B402-53A44F9DC0F1}"/>
          </ac:picMkLst>
        </pc:picChg>
        <pc:cxnChg chg="add del">
          <ac:chgData name="Trym Lindell" userId="cba423c9-d350-4bc6-ac13-a067b0b3fdf0" providerId="ADAL" clId="{225BC72F-FE27-4EFF-85D5-415F6B6D465B}" dt="2020-10-25T15:07:14.854" v="4033" actId="478"/>
          <ac:cxnSpMkLst>
            <pc:docMk/>
            <pc:sldMk cId="1617384873" sldId="429"/>
            <ac:cxnSpMk id="6" creationId="{58E568F9-5AD8-4CA9-8B89-B05DD28E4E70}"/>
          </ac:cxnSpMkLst>
        </pc:cxnChg>
        <pc:cxnChg chg="add del">
          <ac:chgData name="Trym Lindell" userId="cba423c9-d350-4bc6-ac13-a067b0b3fdf0" providerId="ADAL" clId="{225BC72F-FE27-4EFF-85D5-415F6B6D465B}" dt="2020-10-25T15:02:34.180" v="3955" actId="478"/>
          <ac:cxnSpMkLst>
            <pc:docMk/>
            <pc:sldMk cId="1617384873" sldId="429"/>
            <ac:cxnSpMk id="7" creationId="{0AB94F65-F2DA-4258-97E9-343EA4BE4E6D}"/>
          </ac:cxnSpMkLst>
        </pc:cxnChg>
        <pc:cxnChg chg="add del">
          <ac:chgData name="Trym Lindell" userId="cba423c9-d350-4bc6-ac13-a067b0b3fdf0" providerId="ADAL" clId="{225BC72F-FE27-4EFF-85D5-415F6B6D465B}" dt="2020-10-25T15:02:34.180" v="3955" actId="478"/>
          <ac:cxnSpMkLst>
            <pc:docMk/>
            <pc:sldMk cId="1617384873" sldId="429"/>
            <ac:cxnSpMk id="22" creationId="{B88858EB-CBBC-4C63-A017-27B0B571C086}"/>
          </ac:cxnSpMkLst>
        </pc:cxnChg>
        <pc:cxnChg chg="add del">
          <ac:chgData name="Trym Lindell" userId="cba423c9-d350-4bc6-ac13-a067b0b3fdf0" providerId="ADAL" clId="{225BC72F-FE27-4EFF-85D5-415F6B6D465B}" dt="2020-10-25T15:07:05.861" v="4032" actId="478"/>
          <ac:cxnSpMkLst>
            <pc:docMk/>
            <pc:sldMk cId="1617384873" sldId="429"/>
            <ac:cxnSpMk id="23" creationId="{6546570A-09C7-4186-B81E-6C6F6D79A176}"/>
          </ac:cxnSpMkLst>
        </pc:cxnChg>
        <pc:cxnChg chg="add del">
          <ac:chgData name="Trym Lindell" userId="cba423c9-d350-4bc6-ac13-a067b0b3fdf0" providerId="ADAL" clId="{225BC72F-FE27-4EFF-85D5-415F6B6D465B}" dt="2020-10-25T15:07:02.048" v="4030" actId="478"/>
          <ac:cxnSpMkLst>
            <pc:docMk/>
            <pc:sldMk cId="1617384873" sldId="429"/>
            <ac:cxnSpMk id="24" creationId="{D6BF9305-052E-4E33-A748-FD126AA50A0E}"/>
          </ac:cxnSpMkLst>
        </pc:cxnChg>
        <pc:cxnChg chg="add del">
          <ac:chgData name="Trym Lindell" userId="cba423c9-d350-4bc6-ac13-a067b0b3fdf0" providerId="ADAL" clId="{225BC72F-FE27-4EFF-85D5-415F6B6D465B}" dt="2020-10-25T15:07:03.031" v="4031" actId="478"/>
          <ac:cxnSpMkLst>
            <pc:docMk/>
            <pc:sldMk cId="1617384873" sldId="429"/>
            <ac:cxnSpMk id="25" creationId="{A813ED40-2A2C-46C8-96FE-9039164B72D7}"/>
          </ac:cxnSpMkLst>
        </pc:cxnChg>
        <pc:cxnChg chg="add del">
          <ac:chgData name="Trym Lindell" userId="cba423c9-d350-4bc6-ac13-a067b0b3fdf0" providerId="ADAL" clId="{225BC72F-FE27-4EFF-85D5-415F6B6D465B}" dt="2020-10-25T15:02:34.180" v="3955" actId="478"/>
          <ac:cxnSpMkLst>
            <pc:docMk/>
            <pc:sldMk cId="1617384873" sldId="429"/>
            <ac:cxnSpMk id="26" creationId="{0B9C646A-5C16-44CC-98AD-696A1F63EF6B}"/>
          </ac:cxnSpMkLst>
        </pc:cxnChg>
        <pc:cxnChg chg="add del">
          <ac:chgData name="Trym Lindell" userId="cba423c9-d350-4bc6-ac13-a067b0b3fdf0" providerId="ADAL" clId="{225BC72F-FE27-4EFF-85D5-415F6B6D465B}" dt="2020-10-25T15:02:34.180" v="3955" actId="478"/>
          <ac:cxnSpMkLst>
            <pc:docMk/>
            <pc:sldMk cId="1617384873" sldId="429"/>
            <ac:cxnSpMk id="27" creationId="{91F9B75C-7BB4-4875-BE6D-F0FE69BE0776}"/>
          </ac:cxnSpMkLst>
        </pc:cxnChg>
      </pc:sldChg>
      <pc:sldChg chg="addSp delSp modSp add">
        <pc:chgData name="Trym Lindell" userId="cba423c9-d350-4bc6-ac13-a067b0b3fdf0" providerId="ADAL" clId="{225BC72F-FE27-4EFF-85D5-415F6B6D465B}" dt="2020-10-26T13:07:39.211" v="14568" actId="20577"/>
        <pc:sldMkLst>
          <pc:docMk/>
          <pc:sldMk cId="630169621" sldId="430"/>
        </pc:sldMkLst>
        <pc:spChg chg="mod">
          <ac:chgData name="Trym Lindell" userId="cba423c9-d350-4bc6-ac13-a067b0b3fdf0" providerId="ADAL" clId="{225BC72F-FE27-4EFF-85D5-415F6B6D465B}" dt="2020-10-25T15:10:49.518" v="4310" actId="20577"/>
          <ac:spMkLst>
            <pc:docMk/>
            <pc:sldMk cId="630169621" sldId="430"/>
            <ac:spMk id="2" creationId="{FA986195-94C3-4EDA-B431-44180014D1E6}"/>
          </ac:spMkLst>
        </pc:spChg>
        <pc:spChg chg="mod">
          <ac:chgData name="Trym Lindell" userId="cba423c9-d350-4bc6-ac13-a067b0b3fdf0" providerId="ADAL" clId="{225BC72F-FE27-4EFF-85D5-415F6B6D465B}" dt="2020-10-26T13:07:39.211" v="14568" actId="20577"/>
          <ac:spMkLst>
            <pc:docMk/>
            <pc:sldMk cId="630169621" sldId="430"/>
            <ac:spMk id="3" creationId="{BD1CE5C8-B605-4E55-8A72-B617E6FC7A73}"/>
          </ac:spMkLst>
        </pc:spChg>
        <pc:graphicFrameChg chg="del">
          <ac:chgData name="Trym Lindell" userId="cba423c9-d350-4bc6-ac13-a067b0b3fdf0" providerId="ADAL" clId="{225BC72F-FE27-4EFF-85D5-415F6B6D465B}" dt="2020-10-25T15:09:56.281" v="4296" actId="478"/>
          <ac:graphicFrameMkLst>
            <pc:docMk/>
            <pc:sldMk cId="630169621" sldId="430"/>
            <ac:graphicFrameMk id="5" creationId="{BD0943B7-A974-4337-81A0-2D0B381D528F}"/>
          </ac:graphicFrameMkLst>
        </pc:graphicFrameChg>
        <pc:graphicFrameChg chg="del modGraphic">
          <ac:chgData name="Trym Lindell" userId="cba423c9-d350-4bc6-ac13-a067b0b3fdf0" providerId="ADAL" clId="{225BC72F-FE27-4EFF-85D5-415F6B6D465B}" dt="2020-10-25T15:09:56.281" v="4296" actId="478"/>
          <ac:graphicFrameMkLst>
            <pc:docMk/>
            <pc:sldMk cId="630169621" sldId="430"/>
            <ac:graphicFrameMk id="15" creationId="{D42C1F55-2F6B-4977-88D4-601D81237B2C}"/>
          </ac:graphicFrameMkLst>
        </pc:graphicFrameChg>
        <pc:graphicFrameChg chg="del">
          <ac:chgData name="Trym Lindell" userId="cba423c9-d350-4bc6-ac13-a067b0b3fdf0" providerId="ADAL" clId="{225BC72F-FE27-4EFF-85D5-415F6B6D465B}" dt="2020-10-25T15:09:56.281" v="4296" actId="478"/>
          <ac:graphicFrameMkLst>
            <pc:docMk/>
            <pc:sldMk cId="630169621" sldId="430"/>
            <ac:graphicFrameMk id="17" creationId="{CD1314EF-6460-40CE-81DC-F138C4C5BE8C}"/>
          </ac:graphicFrameMkLst>
        </pc:graphicFrameChg>
        <pc:graphicFrameChg chg="del">
          <ac:chgData name="Trym Lindell" userId="cba423c9-d350-4bc6-ac13-a067b0b3fdf0" providerId="ADAL" clId="{225BC72F-FE27-4EFF-85D5-415F6B6D465B}" dt="2020-10-25T15:09:56.281" v="4296" actId="478"/>
          <ac:graphicFrameMkLst>
            <pc:docMk/>
            <pc:sldMk cId="630169621" sldId="430"/>
            <ac:graphicFrameMk id="19" creationId="{856D7F53-4FC0-4938-B7D4-5BE462E62E0F}"/>
          </ac:graphicFrameMkLst>
        </pc:graphicFrameChg>
        <pc:picChg chg="del mod">
          <ac:chgData name="Trym Lindell" userId="cba423c9-d350-4bc6-ac13-a067b0b3fdf0" providerId="ADAL" clId="{225BC72F-FE27-4EFF-85D5-415F6B6D465B}" dt="2020-10-25T15:09:46.562" v="4290" actId="478"/>
          <ac:picMkLst>
            <pc:docMk/>
            <pc:sldMk cId="630169621" sldId="430"/>
            <ac:picMk id="9" creationId="{835E6E0F-EEFC-467C-A677-A62CB84A5569}"/>
          </ac:picMkLst>
        </pc:picChg>
        <pc:picChg chg="del">
          <ac:chgData name="Trym Lindell" userId="cba423c9-d350-4bc6-ac13-a067b0b3fdf0" providerId="ADAL" clId="{225BC72F-FE27-4EFF-85D5-415F6B6D465B}" dt="2020-10-25T15:09:46.033" v="4288" actId="478"/>
          <ac:picMkLst>
            <pc:docMk/>
            <pc:sldMk cId="630169621" sldId="430"/>
            <ac:picMk id="10" creationId="{6117AFED-D715-4FAC-BFB9-728855827E25}"/>
          </ac:picMkLst>
        </pc:picChg>
        <pc:picChg chg="del">
          <ac:chgData name="Trym Lindell" userId="cba423c9-d350-4bc6-ac13-a067b0b3fdf0" providerId="ADAL" clId="{225BC72F-FE27-4EFF-85D5-415F6B6D465B}" dt="2020-10-25T15:09:49.808" v="4292" actId="478"/>
          <ac:picMkLst>
            <pc:docMk/>
            <pc:sldMk cId="630169621" sldId="430"/>
            <ac:picMk id="11" creationId="{92725D83-79D1-487A-AFB1-8B0C959C8F83}"/>
          </ac:picMkLst>
        </pc:picChg>
        <pc:picChg chg="add mod modCrop">
          <ac:chgData name="Trym Lindell" userId="cba423c9-d350-4bc6-ac13-a067b0b3fdf0" providerId="ADAL" clId="{225BC72F-FE27-4EFF-85D5-415F6B6D465B}" dt="2020-10-25T15:12:23.002" v="4311" actId="1076"/>
          <ac:picMkLst>
            <pc:docMk/>
            <pc:sldMk cId="630169621" sldId="430"/>
            <ac:picMk id="16" creationId="{FFF29A50-B877-4CE1-80F1-BAB30E0E06B0}"/>
          </ac:picMkLst>
        </pc:picChg>
        <pc:picChg chg="add mod">
          <ac:chgData name="Trym Lindell" userId="cba423c9-d350-4bc6-ac13-a067b0b3fdf0" providerId="ADAL" clId="{225BC72F-FE27-4EFF-85D5-415F6B6D465B}" dt="2020-10-25T15:12:42.015" v="4314" actId="14100"/>
          <ac:picMkLst>
            <pc:docMk/>
            <pc:sldMk cId="630169621" sldId="430"/>
            <ac:picMk id="18" creationId="{C2B28BC9-E5CD-40B5-A59C-2A5D73E1D15B}"/>
          </ac:picMkLst>
        </pc:picChg>
        <pc:picChg chg="del">
          <ac:chgData name="Trym Lindell" userId="cba423c9-d350-4bc6-ac13-a067b0b3fdf0" providerId="ADAL" clId="{225BC72F-FE27-4EFF-85D5-415F6B6D465B}" dt="2020-10-25T15:09:54.077" v="4295" actId="478"/>
          <ac:picMkLst>
            <pc:docMk/>
            <pc:sldMk cId="630169621" sldId="430"/>
            <ac:picMk id="28" creationId="{4EF599AD-BAF4-408E-B402-53A44F9DC0F1}"/>
          </ac:picMkLst>
        </pc:picChg>
        <pc:cxnChg chg="add mod">
          <ac:chgData name="Trym Lindell" userId="cba423c9-d350-4bc6-ac13-a067b0b3fdf0" providerId="ADAL" clId="{225BC72F-FE27-4EFF-85D5-415F6B6D465B}" dt="2020-10-26T12:57:39.953" v="14430" actId="14100"/>
          <ac:cxnSpMkLst>
            <pc:docMk/>
            <pc:sldMk cId="630169621" sldId="430"/>
            <ac:cxnSpMk id="6" creationId="{9C9DC3A9-90FF-4A2A-A14A-D290CF15C291}"/>
          </ac:cxnSpMkLst>
        </pc:cxnChg>
        <pc:cxnChg chg="del">
          <ac:chgData name="Trym Lindell" userId="cba423c9-d350-4bc6-ac13-a067b0b3fdf0" providerId="ADAL" clId="{225BC72F-FE27-4EFF-85D5-415F6B6D465B}" dt="2020-10-25T15:09:56.281" v="4296" actId="478"/>
          <ac:cxnSpMkLst>
            <pc:docMk/>
            <pc:sldMk cId="630169621" sldId="430"/>
            <ac:cxnSpMk id="7" creationId="{0AB94F65-F2DA-4258-97E9-343EA4BE4E6D}"/>
          </ac:cxnSpMkLst>
        </pc:cxnChg>
        <pc:cxnChg chg="del">
          <ac:chgData name="Trym Lindell" userId="cba423c9-d350-4bc6-ac13-a067b0b3fdf0" providerId="ADAL" clId="{225BC72F-FE27-4EFF-85D5-415F6B6D465B}" dt="2020-10-25T15:09:56.281" v="4296" actId="478"/>
          <ac:cxnSpMkLst>
            <pc:docMk/>
            <pc:sldMk cId="630169621" sldId="430"/>
            <ac:cxnSpMk id="22" creationId="{B88858EB-CBBC-4C63-A017-27B0B571C086}"/>
          </ac:cxnSpMkLst>
        </pc:cxnChg>
        <pc:cxnChg chg="add mod">
          <ac:chgData name="Trym Lindell" userId="cba423c9-d350-4bc6-ac13-a067b0b3fdf0" providerId="ADAL" clId="{225BC72F-FE27-4EFF-85D5-415F6B6D465B}" dt="2020-10-26T12:57:28.838" v="14429" actId="14100"/>
          <ac:cxnSpMkLst>
            <pc:docMk/>
            <pc:sldMk cId="630169621" sldId="430"/>
            <ac:cxnSpMk id="23" creationId="{E5C73F7E-F385-42FC-8C81-63CCC00CE4C9}"/>
          </ac:cxnSpMkLst>
        </pc:cxnChg>
        <pc:cxnChg chg="del">
          <ac:chgData name="Trym Lindell" userId="cba423c9-d350-4bc6-ac13-a067b0b3fdf0" providerId="ADAL" clId="{225BC72F-FE27-4EFF-85D5-415F6B6D465B}" dt="2020-10-25T15:09:56.281" v="4296" actId="478"/>
          <ac:cxnSpMkLst>
            <pc:docMk/>
            <pc:sldMk cId="630169621" sldId="430"/>
            <ac:cxnSpMk id="26" creationId="{0B9C646A-5C16-44CC-98AD-696A1F63EF6B}"/>
          </ac:cxnSpMkLst>
        </pc:cxnChg>
        <pc:cxnChg chg="del">
          <ac:chgData name="Trym Lindell" userId="cba423c9-d350-4bc6-ac13-a067b0b3fdf0" providerId="ADAL" clId="{225BC72F-FE27-4EFF-85D5-415F6B6D465B}" dt="2020-10-25T15:09:56.281" v="4296" actId="478"/>
          <ac:cxnSpMkLst>
            <pc:docMk/>
            <pc:sldMk cId="630169621" sldId="430"/>
            <ac:cxnSpMk id="27" creationId="{91F9B75C-7BB4-4875-BE6D-F0FE69BE0776}"/>
          </ac:cxnSpMkLst>
        </pc:cxnChg>
      </pc:sldChg>
      <pc:sldChg chg="delSp modSp add ord">
        <pc:chgData name="Trym Lindell" userId="cba423c9-d350-4bc6-ac13-a067b0b3fdf0" providerId="ADAL" clId="{225BC72F-FE27-4EFF-85D5-415F6B6D465B}" dt="2020-10-25T15:31:12.419" v="5224" actId="20577"/>
        <pc:sldMkLst>
          <pc:docMk/>
          <pc:sldMk cId="132951142" sldId="431"/>
        </pc:sldMkLst>
        <pc:spChg chg="mod">
          <ac:chgData name="Trym Lindell" userId="cba423c9-d350-4bc6-ac13-a067b0b3fdf0" providerId="ADAL" clId="{225BC72F-FE27-4EFF-85D5-415F6B6D465B}" dt="2020-10-25T15:31:12.419" v="5224" actId="20577"/>
          <ac:spMkLst>
            <pc:docMk/>
            <pc:sldMk cId="132951142" sldId="431"/>
            <ac:spMk id="3" creationId="{BD1CE5C8-B605-4E55-8A72-B617E6FC7A73}"/>
          </ac:spMkLst>
        </pc:spChg>
        <pc:picChg chg="del">
          <ac:chgData name="Trym Lindell" userId="cba423c9-d350-4bc6-ac13-a067b0b3fdf0" providerId="ADAL" clId="{225BC72F-FE27-4EFF-85D5-415F6B6D465B}" dt="2020-10-25T15:12:52.436" v="4316" actId="478"/>
          <ac:picMkLst>
            <pc:docMk/>
            <pc:sldMk cId="132951142" sldId="431"/>
            <ac:picMk id="18" creationId="{C2B28BC9-E5CD-40B5-A59C-2A5D73E1D15B}"/>
          </ac:picMkLst>
        </pc:picChg>
      </pc:sldChg>
      <pc:sldChg chg="delSp modSp add">
        <pc:chgData name="Trym Lindell" userId="cba423c9-d350-4bc6-ac13-a067b0b3fdf0" providerId="ADAL" clId="{225BC72F-FE27-4EFF-85D5-415F6B6D465B}" dt="2020-10-25T15:32:28.264" v="5375" actId="1076"/>
        <pc:sldMkLst>
          <pc:docMk/>
          <pc:sldMk cId="233524975" sldId="432"/>
        </pc:sldMkLst>
        <pc:spChg chg="mod">
          <ac:chgData name="Trym Lindell" userId="cba423c9-d350-4bc6-ac13-a067b0b3fdf0" providerId="ADAL" clId="{225BC72F-FE27-4EFF-85D5-415F6B6D465B}" dt="2020-10-25T15:32:28.264" v="5375" actId="1076"/>
          <ac:spMkLst>
            <pc:docMk/>
            <pc:sldMk cId="233524975" sldId="432"/>
            <ac:spMk id="2" creationId="{81C381C5-CF59-4263-8E24-0510231C5263}"/>
          </ac:spMkLst>
        </pc:spChg>
        <pc:spChg chg="del">
          <ac:chgData name="Trym Lindell" userId="cba423c9-d350-4bc6-ac13-a067b0b3fdf0" providerId="ADAL" clId="{225BC72F-FE27-4EFF-85D5-415F6B6D465B}" dt="2020-10-25T15:31:57.672" v="5315" actId="478"/>
          <ac:spMkLst>
            <pc:docMk/>
            <pc:sldMk cId="233524975" sldId="432"/>
            <ac:spMk id="3" creationId="{D2FD5446-85BB-42DB-BBD9-46B4E7C5975A}"/>
          </ac:spMkLst>
        </pc:spChg>
      </pc:sldChg>
      <pc:sldChg chg="addSp delSp modSp add">
        <pc:chgData name="Trym Lindell" userId="cba423c9-d350-4bc6-ac13-a067b0b3fdf0" providerId="ADAL" clId="{225BC72F-FE27-4EFF-85D5-415F6B6D465B}" dt="2020-10-26T10:02:20.614" v="5564" actId="20577"/>
        <pc:sldMkLst>
          <pc:docMk/>
          <pc:sldMk cId="574839040" sldId="433"/>
        </pc:sldMkLst>
        <pc:spChg chg="mod">
          <ac:chgData name="Trym Lindell" userId="cba423c9-d350-4bc6-ac13-a067b0b3fdf0" providerId="ADAL" clId="{225BC72F-FE27-4EFF-85D5-415F6B6D465B}" dt="2020-10-26T10:02:20.614" v="5564" actId="20577"/>
          <ac:spMkLst>
            <pc:docMk/>
            <pc:sldMk cId="574839040" sldId="433"/>
            <ac:spMk id="3" creationId="{BD1CE5C8-B605-4E55-8A72-B617E6FC7A73}"/>
          </ac:spMkLst>
        </pc:spChg>
        <pc:picChg chg="add mod">
          <ac:chgData name="Trym Lindell" userId="cba423c9-d350-4bc6-ac13-a067b0b3fdf0" providerId="ADAL" clId="{225BC72F-FE27-4EFF-85D5-415F6B6D465B}" dt="2020-10-26T10:00:38.929" v="5532" actId="1076"/>
          <ac:picMkLst>
            <pc:docMk/>
            <pc:sldMk cId="574839040" sldId="433"/>
            <ac:picMk id="8" creationId="{96FAF9E5-D402-4197-8046-D4C5C5909BCD}"/>
          </ac:picMkLst>
        </pc:picChg>
        <pc:picChg chg="del">
          <ac:chgData name="Trym Lindell" userId="cba423c9-d350-4bc6-ac13-a067b0b3fdf0" providerId="ADAL" clId="{225BC72F-FE27-4EFF-85D5-415F6B6D465B}" dt="2020-10-26T09:58:18.170" v="5377" actId="478"/>
          <ac:picMkLst>
            <pc:docMk/>
            <pc:sldMk cId="574839040" sldId="433"/>
            <ac:picMk id="18" creationId="{C2B28BC9-E5CD-40B5-A59C-2A5D73E1D15B}"/>
          </ac:picMkLst>
        </pc:picChg>
        <pc:cxnChg chg="del">
          <ac:chgData name="Trym Lindell" userId="cba423c9-d350-4bc6-ac13-a067b0b3fdf0" providerId="ADAL" clId="{225BC72F-FE27-4EFF-85D5-415F6B6D465B}" dt="2020-10-26T09:58:21.088" v="5378" actId="478"/>
          <ac:cxnSpMkLst>
            <pc:docMk/>
            <pc:sldMk cId="574839040" sldId="433"/>
            <ac:cxnSpMk id="6" creationId="{9C9DC3A9-90FF-4A2A-A14A-D290CF15C291}"/>
          </ac:cxnSpMkLst>
        </pc:cxnChg>
        <pc:cxnChg chg="mod">
          <ac:chgData name="Trym Lindell" userId="cba423c9-d350-4bc6-ac13-a067b0b3fdf0" providerId="ADAL" clId="{225BC72F-FE27-4EFF-85D5-415F6B6D465B}" dt="2020-10-26T10:00:56.311" v="5536" actId="1582"/>
          <ac:cxnSpMkLst>
            <pc:docMk/>
            <pc:sldMk cId="574839040" sldId="433"/>
            <ac:cxnSpMk id="23" creationId="{E5C73F7E-F385-42FC-8C81-63CCC00CE4C9}"/>
          </ac:cxnSpMkLst>
        </pc:cxnChg>
      </pc:sldChg>
      <pc:sldChg chg="modSp add del ord">
        <pc:chgData name="Trym Lindell" userId="cba423c9-d350-4bc6-ac13-a067b0b3fdf0" providerId="ADAL" clId="{225BC72F-FE27-4EFF-85D5-415F6B6D465B}" dt="2020-10-26T10:24:29.390" v="6162" actId="2696"/>
        <pc:sldMkLst>
          <pc:docMk/>
          <pc:sldMk cId="291158372" sldId="434"/>
        </pc:sldMkLst>
        <pc:spChg chg="mod">
          <ac:chgData name="Trym Lindell" userId="cba423c9-d350-4bc6-ac13-a067b0b3fdf0" providerId="ADAL" clId="{225BC72F-FE27-4EFF-85D5-415F6B6D465B}" dt="2020-10-26T10:06:35.790" v="5636" actId="20577"/>
          <ac:spMkLst>
            <pc:docMk/>
            <pc:sldMk cId="291158372" sldId="434"/>
            <ac:spMk id="2" creationId="{DA650DEB-2050-44D4-8C2D-92FB3A0998A4}"/>
          </ac:spMkLst>
        </pc:spChg>
        <pc:spChg chg="mod">
          <ac:chgData name="Trym Lindell" userId="cba423c9-d350-4bc6-ac13-a067b0b3fdf0" providerId="ADAL" clId="{225BC72F-FE27-4EFF-85D5-415F6B6D465B}" dt="2020-10-26T10:23:26.815" v="6150" actId="20577"/>
          <ac:spMkLst>
            <pc:docMk/>
            <pc:sldMk cId="291158372" sldId="434"/>
            <ac:spMk id="3" creationId="{93C2BA3B-A714-4B9A-8D6F-A09A662D6022}"/>
          </ac:spMkLst>
        </pc:spChg>
      </pc:sldChg>
      <pc:sldChg chg="addSp modSp add">
        <pc:chgData name="Trym Lindell" userId="cba423c9-d350-4bc6-ac13-a067b0b3fdf0" providerId="ADAL" clId="{225BC72F-FE27-4EFF-85D5-415F6B6D465B}" dt="2020-10-26T10:24:22.272" v="6161" actId="20577"/>
        <pc:sldMkLst>
          <pc:docMk/>
          <pc:sldMk cId="4292078139" sldId="435"/>
        </pc:sldMkLst>
        <pc:spChg chg="mod">
          <ac:chgData name="Trym Lindell" userId="cba423c9-d350-4bc6-ac13-a067b0b3fdf0" providerId="ADAL" clId="{225BC72F-FE27-4EFF-85D5-415F6B6D465B}" dt="2020-10-26T10:24:22.272" v="6161" actId="20577"/>
          <ac:spMkLst>
            <pc:docMk/>
            <pc:sldMk cId="4292078139" sldId="435"/>
            <ac:spMk id="3" creationId="{93C2BA3B-A714-4B9A-8D6F-A09A662D6022}"/>
          </ac:spMkLst>
        </pc:spChg>
        <pc:picChg chg="add mod">
          <ac:chgData name="Trym Lindell" userId="cba423c9-d350-4bc6-ac13-a067b0b3fdf0" providerId="ADAL" clId="{225BC72F-FE27-4EFF-85D5-415F6B6D465B}" dt="2020-10-26T10:24:17.304" v="6157" actId="1076"/>
          <ac:picMkLst>
            <pc:docMk/>
            <pc:sldMk cId="4292078139" sldId="435"/>
            <ac:picMk id="4" creationId="{F5C0F37B-8AF3-4952-BD0A-0A766323D49F}"/>
          </ac:picMkLst>
        </pc:picChg>
      </pc:sldChg>
      <pc:sldChg chg="addSp delSp modSp add mod setBg">
        <pc:chgData name="Trym Lindell" userId="cba423c9-d350-4bc6-ac13-a067b0b3fdf0" providerId="ADAL" clId="{225BC72F-FE27-4EFF-85D5-415F6B6D465B}" dt="2020-10-26T13:10:12.564" v="14659" actId="20577"/>
        <pc:sldMkLst>
          <pc:docMk/>
          <pc:sldMk cId="2854022429" sldId="436"/>
        </pc:sldMkLst>
        <pc:spChg chg="mod">
          <ac:chgData name="Trym Lindell" userId="cba423c9-d350-4bc6-ac13-a067b0b3fdf0" providerId="ADAL" clId="{225BC72F-FE27-4EFF-85D5-415F6B6D465B}" dt="2020-10-26T10:32:18.634" v="6843" actId="26606"/>
          <ac:spMkLst>
            <pc:docMk/>
            <pc:sldMk cId="2854022429" sldId="436"/>
            <ac:spMk id="2" creationId="{DA650DEB-2050-44D4-8C2D-92FB3A0998A4}"/>
          </ac:spMkLst>
        </pc:spChg>
        <pc:spChg chg="mod">
          <ac:chgData name="Trym Lindell" userId="cba423c9-d350-4bc6-ac13-a067b0b3fdf0" providerId="ADAL" clId="{225BC72F-FE27-4EFF-85D5-415F6B6D465B}" dt="2020-10-26T13:10:12.564" v="14659" actId="20577"/>
          <ac:spMkLst>
            <pc:docMk/>
            <pc:sldMk cId="2854022429" sldId="436"/>
            <ac:spMk id="3" creationId="{93C2BA3B-A714-4B9A-8D6F-A09A662D6022}"/>
          </ac:spMkLst>
        </pc:spChg>
        <pc:spChg chg="add del">
          <ac:chgData name="Trym Lindell" userId="cba423c9-d350-4bc6-ac13-a067b0b3fdf0" providerId="ADAL" clId="{225BC72F-FE27-4EFF-85D5-415F6B6D465B}" dt="2020-10-26T10:30:48.876" v="6821" actId="26606"/>
          <ac:spMkLst>
            <pc:docMk/>
            <pc:sldMk cId="2854022429" sldId="436"/>
            <ac:spMk id="10" creationId="{3CD9DF72-87A3-404E-A828-84CBF11A8303}"/>
          </ac:spMkLst>
        </pc:spChg>
        <pc:picChg chg="del">
          <ac:chgData name="Trym Lindell" userId="cba423c9-d350-4bc6-ac13-a067b0b3fdf0" providerId="ADAL" clId="{225BC72F-FE27-4EFF-85D5-415F6B6D465B}" dt="2020-10-26T10:27:36.330" v="6604" actId="478"/>
          <ac:picMkLst>
            <pc:docMk/>
            <pc:sldMk cId="2854022429" sldId="436"/>
            <ac:picMk id="4" creationId="{F5C0F37B-8AF3-4952-BD0A-0A766323D49F}"/>
          </ac:picMkLst>
        </pc:picChg>
        <pc:picChg chg="add mod ord">
          <ac:chgData name="Trym Lindell" userId="cba423c9-d350-4bc6-ac13-a067b0b3fdf0" providerId="ADAL" clId="{225BC72F-FE27-4EFF-85D5-415F6B6D465B}" dt="2020-10-26T10:32:18.637" v="6844" actId="26606"/>
          <ac:picMkLst>
            <pc:docMk/>
            <pc:sldMk cId="2854022429" sldId="436"/>
            <ac:picMk id="5" creationId="{8ECE730B-A2FE-42F1-8578-F59222C07DE3}"/>
          </ac:picMkLst>
        </pc:picChg>
        <pc:picChg chg="add del">
          <ac:chgData name="Trym Lindell" userId="cba423c9-d350-4bc6-ac13-a067b0b3fdf0" providerId="ADAL" clId="{225BC72F-FE27-4EFF-85D5-415F6B6D465B}" dt="2020-10-26T10:32:18.634" v="6843" actId="26606"/>
          <ac:picMkLst>
            <pc:docMk/>
            <pc:sldMk cId="2854022429" sldId="436"/>
            <ac:picMk id="22" creationId="{54DDEBDD-D8BD-41A6-8A0D-B00E3768B0F9}"/>
          </ac:picMkLst>
        </pc:picChg>
        <pc:cxnChg chg="add del">
          <ac:chgData name="Trym Lindell" userId="cba423c9-d350-4bc6-ac13-a067b0b3fdf0" providerId="ADAL" clId="{225BC72F-FE27-4EFF-85D5-415F6B6D465B}" dt="2020-10-26T10:30:48.876" v="6821" actId="26606"/>
          <ac:cxnSpMkLst>
            <pc:docMk/>
            <pc:sldMk cId="2854022429" sldId="436"/>
            <ac:cxnSpMk id="12" creationId="{20E3A342-4D61-4E3F-AF90-1AB42AEB96CC}"/>
          </ac:cxnSpMkLst>
        </pc:cxnChg>
        <pc:cxnChg chg="add del">
          <ac:chgData name="Trym Lindell" userId="cba423c9-d350-4bc6-ac13-a067b0b3fdf0" providerId="ADAL" clId="{225BC72F-FE27-4EFF-85D5-415F6B6D465B}" dt="2020-10-26T10:32:18.637" v="6844" actId="26606"/>
          <ac:cxnSpMkLst>
            <pc:docMk/>
            <pc:sldMk cId="2854022429" sldId="436"/>
            <ac:cxnSpMk id="17" creationId="{E4A809D5-3600-46D4-A466-67F2349A54FB}"/>
          </ac:cxnSpMkLst>
        </pc:cxnChg>
        <pc:cxnChg chg="add">
          <ac:chgData name="Trym Lindell" userId="cba423c9-d350-4bc6-ac13-a067b0b3fdf0" providerId="ADAL" clId="{225BC72F-FE27-4EFF-85D5-415F6B6D465B}" dt="2020-10-26T10:32:18.637" v="6844" actId="26606"/>
          <ac:cxnSpMkLst>
            <pc:docMk/>
            <pc:sldMk cId="2854022429" sldId="436"/>
            <ac:cxnSpMk id="24" creationId="{E4A809D5-3600-46D4-A466-67F2349A54FB}"/>
          </ac:cxnSpMkLst>
        </pc:cxnChg>
      </pc:sldChg>
      <pc:sldChg chg="modSp add">
        <pc:chgData name="Trym Lindell" userId="cba423c9-d350-4bc6-ac13-a067b0b3fdf0" providerId="ADAL" clId="{225BC72F-FE27-4EFF-85D5-415F6B6D465B}" dt="2020-10-26T11:10:04.636" v="11181" actId="20577"/>
        <pc:sldMkLst>
          <pc:docMk/>
          <pc:sldMk cId="115723783" sldId="437"/>
        </pc:sldMkLst>
        <pc:spChg chg="mod">
          <ac:chgData name="Trym Lindell" userId="cba423c9-d350-4bc6-ac13-a067b0b3fdf0" providerId="ADAL" clId="{225BC72F-FE27-4EFF-85D5-415F6B6D465B}" dt="2020-10-26T11:10:04.636" v="11181" actId="20577"/>
          <ac:spMkLst>
            <pc:docMk/>
            <pc:sldMk cId="115723783" sldId="437"/>
            <ac:spMk id="2" creationId="{90B68CA2-55D3-4C66-9BD4-0342D71155E8}"/>
          </ac:spMkLst>
        </pc:spChg>
        <pc:spChg chg="mod">
          <ac:chgData name="Trym Lindell" userId="cba423c9-d350-4bc6-ac13-a067b0b3fdf0" providerId="ADAL" clId="{225BC72F-FE27-4EFF-85D5-415F6B6D465B}" dt="2020-10-26T11:09:59.972" v="11174" actId="20577"/>
          <ac:spMkLst>
            <pc:docMk/>
            <pc:sldMk cId="115723783" sldId="437"/>
            <ac:spMk id="3" creationId="{54686622-955C-44F6-A6CB-02ED72BAB7AD}"/>
          </ac:spMkLst>
        </pc:spChg>
      </pc:sldChg>
      <pc:sldChg chg="modSp add">
        <pc:chgData name="Trym Lindell" userId="cba423c9-d350-4bc6-ac13-a067b0b3fdf0" providerId="ADAL" clId="{225BC72F-FE27-4EFF-85D5-415F6B6D465B}" dt="2020-10-26T13:13:55.154" v="14713" actId="20577"/>
        <pc:sldMkLst>
          <pc:docMk/>
          <pc:sldMk cId="188717021" sldId="438"/>
        </pc:sldMkLst>
        <pc:spChg chg="mod">
          <ac:chgData name="Trym Lindell" userId="cba423c9-d350-4bc6-ac13-a067b0b3fdf0" providerId="ADAL" clId="{225BC72F-FE27-4EFF-85D5-415F6B6D465B}" dt="2020-10-26T11:10:43.979" v="11231" actId="20577"/>
          <ac:spMkLst>
            <pc:docMk/>
            <pc:sldMk cId="188717021" sldId="438"/>
            <ac:spMk id="2" creationId="{0A09D749-3FD1-4AAE-B18A-2708FEC215DA}"/>
          </ac:spMkLst>
        </pc:spChg>
        <pc:spChg chg="mod">
          <ac:chgData name="Trym Lindell" userId="cba423c9-d350-4bc6-ac13-a067b0b3fdf0" providerId="ADAL" clId="{225BC72F-FE27-4EFF-85D5-415F6B6D465B}" dt="2020-10-26T13:13:55.154" v="14713" actId="20577"/>
          <ac:spMkLst>
            <pc:docMk/>
            <pc:sldMk cId="188717021" sldId="438"/>
            <ac:spMk id="3" creationId="{1F2D9AD6-DE2A-4CDA-A605-CF10FF2C7A09}"/>
          </ac:spMkLst>
        </pc:spChg>
      </pc:sldChg>
      <pc:sldChg chg="modSp add">
        <pc:chgData name="Trym Lindell" userId="cba423c9-d350-4bc6-ac13-a067b0b3fdf0" providerId="ADAL" clId="{225BC72F-FE27-4EFF-85D5-415F6B6D465B}" dt="2020-10-26T12:33:05.577" v="14223" actId="27636"/>
        <pc:sldMkLst>
          <pc:docMk/>
          <pc:sldMk cId="4137777593" sldId="439"/>
        </pc:sldMkLst>
        <pc:spChg chg="mod">
          <ac:chgData name="Trym Lindell" userId="cba423c9-d350-4bc6-ac13-a067b0b3fdf0" providerId="ADAL" clId="{225BC72F-FE27-4EFF-85D5-415F6B6D465B}" dt="2020-10-26T12:32:54.667" v="14218" actId="20577"/>
          <ac:spMkLst>
            <pc:docMk/>
            <pc:sldMk cId="4137777593" sldId="439"/>
            <ac:spMk id="2" creationId="{A690B5A2-7484-47D3-B378-0F7214633474}"/>
          </ac:spMkLst>
        </pc:spChg>
        <pc:spChg chg="mod">
          <ac:chgData name="Trym Lindell" userId="cba423c9-d350-4bc6-ac13-a067b0b3fdf0" providerId="ADAL" clId="{225BC72F-FE27-4EFF-85D5-415F6B6D465B}" dt="2020-10-26T12:33:05.577" v="14223" actId="27636"/>
          <ac:spMkLst>
            <pc:docMk/>
            <pc:sldMk cId="4137777593" sldId="439"/>
            <ac:spMk id="3" creationId="{0093FF8C-7AF6-4ECB-8C60-6239B098DCC5}"/>
          </ac:spMkLst>
        </pc:spChg>
      </pc:sldChg>
      <pc:sldChg chg="modSp add">
        <pc:chgData name="Trym Lindell" userId="cba423c9-d350-4bc6-ac13-a067b0b3fdf0" providerId="ADAL" clId="{225BC72F-FE27-4EFF-85D5-415F6B6D465B}" dt="2020-10-26T13:12:22.393" v="14696" actId="20577"/>
        <pc:sldMkLst>
          <pc:docMk/>
          <pc:sldMk cId="2232429473" sldId="440"/>
        </pc:sldMkLst>
        <pc:spChg chg="mod">
          <ac:chgData name="Trym Lindell" userId="cba423c9-d350-4bc6-ac13-a067b0b3fdf0" providerId="ADAL" clId="{225BC72F-FE27-4EFF-85D5-415F6B6D465B}" dt="2020-10-26T11:10:09.627" v="11189" actId="20577"/>
          <ac:spMkLst>
            <pc:docMk/>
            <pc:sldMk cId="2232429473" sldId="440"/>
            <ac:spMk id="2" creationId="{90B68CA2-55D3-4C66-9BD4-0342D71155E8}"/>
          </ac:spMkLst>
        </pc:spChg>
        <pc:spChg chg="mod">
          <ac:chgData name="Trym Lindell" userId="cba423c9-d350-4bc6-ac13-a067b0b3fdf0" providerId="ADAL" clId="{225BC72F-FE27-4EFF-85D5-415F6B6D465B}" dt="2020-10-26T13:12:22.393" v="14696" actId="20577"/>
          <ac:spMkLst>
            <pc:docMk/>
            <pc:sldMk cId="2232429473" sldId="440"/>
            <ac:spMk id="3" creationId="{54686622-955C-44F6-A6CB-02ED72BAB7AD}"/>
          </ac:spMkLst>
        </pc:spChg>
      </pc:sldChg>
      <pc:sldChg chg="addSp delSp modSp add mod setBg">
        <pc:chgData name="Trym Lindell" userId="cba423c9-d350-4bc6-ac13-a067b0b3fdf0" providerId="ADAL" clId="{225BC72F-FE27-4EFF-85D5-415F6B6D465B}" dt="2020-10-26T11:53:21.959" v="13668" actId="15"/>
        <pc:sldMkLst>
          <pc:docMk/>
          <pc:sldMk cId="1889358617" sldId="441"/>
        </pc:sldMkLst>
        <pc:spChg chg="mod">
          <ac:chgData name="Trym Lindell" userId="cba423c9-d350-4bc6-ac13-a067b0b3fdf0" providerId="ADAL" clId="{225BC72F-FE27-4EFF-85D5-415F6B6D465B}" dt="2020-10-26T11:38:16.228" v="13162" actId="26606"/>
          <ac:spMkLst>
            <pc:docMk/>
            <pc:sldMk cId="1889358617" sldId="441"/>
            <ac:spMk id="2" creationId="{22D26860-E64B-4EDF-834D-B09EF1868D49}"/>
          </ac:spMkLst>
        </pc:spChg>
        <pc:spChg chg="mod ord">
          <ac:chgData name="Trym Lindell" userId="cba423c9-d350-4bc6-ac13-a067b0b3fdf0" providerId="ADAL" clId="{225BC72F-FE27-4EFF-85D5-415F6B6D465B}" dt="2020-10-26T11:53:21.959" v="13668" actId="15"/>
          <ac:spMkLst>
            <pc:docMk/>
            <pc:sldMk cId="1889358617" sldId="441"/>
            <ac:spMk id="3" creationId="{23EC3A14-01B9-4A21-B011-309312415FBF}"/>
          </ac:spMkLst>
        </pc:spChg>
        <pc:spChg chg="add del">
          <ac:chgData name="Trym Lindell" userId="cba423c9-d350-4bc6-ac13-a067b0b3fdf0" providerId="ADAL" clId="{225BC72F-FE27-4EFF-85D5-415F6B6D465B}" dt="2020-10-26T11:38:16.228" v="13162" actId="26606"/>
          <ac:spMkLst>
            <pc:docMk/>
            <pc:sldMk cId="1889358617" sldId="441"/>
            <ac:spMk id="9" creationId="{7FEAE179-C525-48F3-AD47-0E9E2B6F2E2E}"/>
          </ac:spMkLst>
        </pc:spChg>
        <pc:spChg chg="add del">
          <ac:chgData name="Trym Lindell" userId="cba423c9-d350-4bc6-ac13-a067b0b3fdf0" providerId="ADAL" clId="{225BC72F-FE27-4EFF-85D5-415F6B6D465B}" dt="2020-10-26T11:38:16.228" v="13162" actId="26606"/>
          <ac:spMkLst>
            <pc:docMk/>
            <pc:sldMk cId="1889358617" sldId="441"/>
            <ac:spMk id="11" creationId="{95C8260E-968F-44E8-A823-ABB431311926}"/>
          </ac:spMkLst>
        </pc:spChg>
        <pc:spChg chg="add del">
          <ac:chgData name="Trym Lindell" userId="cba423c9-d350-4bc6-ac13-a067b0b3fdf0" providerId="ADAL" clId="{225BC72F-FE27-4EFF-85D5-415F6B6D465B}" dt="2020-10-26T11:38:16.228" v="13162" actId="26606"/>
          <ac:spMkLst>
            <pc:docMk/>
            <pc:sldMk cId="1889358617" sldId="441"/>
            <ac:spMk id="13" creationId="{2C1BBA94-3F40-40AA-8BB9-E69E25E537C1}"/>
          </ac:spMkLst>
        </pc:spChg>
        <pc:spChg chg="add del">
          <ac:chgData name="Trym Lindell" userId="cba423c9-d350-4bc6-ac13-a067b0b3fdf0" providerId="ADAL" clId="{225BC72F-FE27-4EFF-85D5-415F6B6D465B}" dt="2020-10-26T11:38:16.228" v="13162" actId="26606"/>
          <ac:spMkLst>
            <pc:docMk/>
            <pc:sldMk cId="1889358617" sldId="441"/>
            <ac:spMk id="15" creationId="{FE43805F-24A6-46A4-B19B-54F28347355C}"/>
          </ac:spMkLst>
        </pc:spChg>
        <pc:picChg chg="add mod modCrop">
          <ac:chgData name="Trym Lindell" userId="cba423c9-d350-4bc6-ac13-a067b0b3fdf0" providerId="ADAL" clId="{225BC72F-FE27-4EFF-85D5-415F6B6D465B}" dt="2020-10-26T11:38:39.942" v="13169" actId="1076"/>
          <ac:picMkLst>
            <pc:docMk/>
            <pc:sldMk cId="1889358617" sldId="441"/>
            <ac:picMk id="4" creationId="{EB2D10F0-C993-48F8-B0AF-A811FE588CD6}"/>
          </ac:picMkLst>
        </pc:picChg>
        <pc:picChg chg="add mod modCrop">
          <ac:chgData name="Trym Lindell" userId="cba423c9-d350-4bc6-ac13-a067b0b3fdf0" providerId="ADAL" clId="{225BC72F-FE27-4EFF-85D5-415F6B6D465B}" dt="2020-10-26T11:38:38.347" v="13168" actId="1076"/>
          <ac:picMkLst>
            <pc:docMk/>
            <pc:sldMk cId="1889358617" sldId="441"/>
            <ac:picMk id="10" creationId="{4ED52E1B-F444-4861-B957-42E73CF318A3}"/>
          </ac:picMkLst>
        </pc:picChg>
      </pc:sldChg>
      <pc:sldChg chg="add del">
        <pc:chgData name="Trym Lindell" userId="cba423c9-d350-4bc6-ac13-a067b0b3fdf0" providerId="ADAL" clId="{225BC72F-FE27-4EFF-85D5-415F6B6D465B}" dt="2020-10-26T11:22:03.331" v="12112" actId="2696"/>
        <pc:sldMkLst>
          <pc:docMk/>
          <pc:sldMk cId="3021176326" sldId="441"/>
        </pc:sldMkLst>
      </pc:sldChg>
      <pc:sldChg chg="modSp add">
        <pc:chgData name="Trym Lindell" userId="cba423c9-d350-4bc6-ac13-a067b0b3fdf0" providerId="ADAL" clId="{225BC72F-FE27-4EFF-85D5-415F6B6D465B}" dt="2020-10-26T13:16:34.753" v="14810" actId="15"/>
        <pc:sldMkLst>
          <pc:docMk/>
          <pc:sldMk cId="482842641" sldId="442"/>
        </pc:sldMkLst>
        <pc:spChg chg="mod">
          <ac:chgData name="Trym Lindell" userId="cba423c9-d350-4bc6-ac13-a067b0b3fdf0" providerId="ADAL" clId="{225BC72F-FE27-4EFF-85D5-415F6B6D465B}" dt="2020-10-26T11:29:03.785" v="12237" actId="20577"/>
          <ac:spMkLst>
            <pc:docMk/>
            <pc:sldMk cId="482842641" sldId="442"/>
            <ac:spMk id="2" creationId="{40E0847E-4805-4A3C-B01B-CB49AFB10FB3}"/>
          </ac:spMkLst>
        </pc:spChg>
        <pc:spChg chg="mod">
          <ac:chgData name="Trym Lindell" userId="cba423c9-d350-4bc6-ac13-a067b0b3fdf0" providerId="ADAL" clId="{225BC72F-FE27-4EFF-85D5-415F6B6D465B}" dt="2020-10-26T13:16:34.753" v="14810" actId="15"/>
          <ac:spMkLst>
            <pc:docMk/>
            <pc:sldMk cId="482842641" sldId="442"/>
            <ac:spMk id="3" creationId="{A7FF0ECA-F7AB-485D-BE17-1F70BE1FC4D3}"/>
          </ac:spMkLst>
        </pc:spChg>
      </pc:sldChg>
      <pc:sldChg chg="modSp add ord">
        <pc:chgData name="Trym Lindell" userId="cba423c9-d350-4bc6-ac13-a067b0b3fdf0" providerId="ADAL" clId="{225BC72F-FE27-4EFF-85D5-415F6B6D465B}" dt="2020-10-26T12:23:26.497" v="14099"/>
        <pc:sldMkLst>
          <pc:docMk/>
          <pc:sldMk cId="1388286099" sldId="443"/>
        </pc:sldMkLst>
        <pc:spChg chg="mod">
          <ac:chgData name="Trym Lindell" userId="cba423c9-d350-4bc6-ac13-a067b0b3fdf0" providerId="ADAL" clId="{225BC72F-FE27-4EFF-85D5-415F6B6D465B}" dt="2020-10-26T12:22:50.472" v="14097" actId="20577"/>
          <ac:spMkLst>
            <pc:docMk/>
            <pc:sldMk cId="1388286099" sldId="443"/>
            <ac:spMk id="2" creationId="{BB61FD56-A68E-46F2-B57F-E906F6CB18FD}"/>
          </ac:spMkLst>
        </pc:spChg>
      </pc:sldChg>
      <pc:sldChg chg="add del">
        <pc:chgData name="Trym Lindell" userId="cba423c9-d350-4bc6-ac13-a067b0b3fdf0" providerId="ADAL" clId="{225BC72F-FE27-4EFF-85D5-415F6B6D465B}" dt="2020-10-26T12:23:21.282" v="14098" actId="2696"/>
        <pc:sldMkLst>
          <pc:docMk/>
          <pc:sldMk cId="1832704781" sldId="444"/>
        </pc:sldMkLst>
      </pc:sldChg>
      <pc:sldChg chg="add">
        <pc:chgData name="Trym Lindell" userId="cba423c9-d350-4bc6-ac13-a067b0b3fdf0" providerId="ADAL" clId="{225BC72F-FE27-4EFF-85D5-415F6B6D465B}" dt="2020-10-26T12:23:28.279" v="14100"/>
        <pc:sldMkLst>
          <pc:docMk/>
          <pc:sldMk cId="2701733446" sldId="444"/>
        </pc:sldMkLst>
      </pc:sldChg>
    </pc:docChg>
  </pc:docChgLst>
  <pc:docChgLst>
    <pc:chgData name="Trym Lindell" userId="cba423c9-d350-4bc6-ac13-a067b0b3fdf0" providerId="ADAL" clId="{B0B95893-57BF-49E1-9AB6-67511DEB257E}"/>
    <pc:docChg chg="custSel addSld modSld sldOrd">
      <pc:chgData name="Trym Lindell" userId="cba423c9-d350-4bc6-ac13-a067b0b3fdf0" providerId="ADAL" clId="{B0B95893-57BF-49E1-9AB6-67511DEB257E}" dt="2020-10-14T09:29:51.219" v="104" actId="478"/>
      <pc:docMkLst>
        <pc:docMk/>
      </pc:docMkLst>
      <pc:sldChg chg="add setBg">
        <pc:chgData name="Trym Lindell" userId="cba423c9-d350-4bc6-ac13-a067b0b3fdf0" providerId="ADAL" clId="{B0B95893-57BF-49E1-9AB6-67511DEB257E}" dt="2020-10-09T10:13:31.986" v="15"/>
        <pc:sldMkLst>
          <pc:docMk/>
          <pc:sldMk cId="759271292" sldId="259"/>
        </pc:sldMkLst>
      </pc:sldChg>
      <pc:sldChg chg="add setBg">
        <pc:chgData name="Trym Lindell" userId="cba423c9-d350-4bc6-ac13-a067b0b3fdf0" providerId="ADAL" clId="{B0B95893-57BF-49E1-9AB6-67511DEB257E}" dt="2020-10-09T10:13:31.986" v="15"/>
        <pc:sldMkLst>
          <pc:docMk/>
          <pc:sldMk cId="924373013" sldId="261"/>
        </pc:sldMkLst>
      </pc:sldChg>
      <pc:sldChg chg="modSp">
        <pc:chgData name="Trym Lindell" userId="cba423c9-d350-4bc6-ac13-a067b0b3fdf0" providerId="ADAL" clId="{B0B95893-57BF-49E1-9AB6-67511DEB257E}" dt="2020-10-09T10:16:52.327" v="16" actId="207"/>
        <pc:sldMkLst>
          <pc:docMk/>
          <pc:sldMk cId="583034253" sldId="285"/>
        </pc:sldMkLst>
        <pc:spChg chg="mod">
          <ac:chgData name="Trym Lindell" userId="cba423c9-d350-4bc6-ac13-a067b0b3fdf0" providerId="ADAL" clId="{B0B95893-57BF-49E1-9AB6-67511DEB257E}" dt="2020-10-09T10:16:52.327" v="16" actId="207"/>
          <ac:spMkLst>
            <pc:docMk/>
            <pc:sldMk cId="583034253" sldId="285"/>
            <ac:spMk id="3" creationId="{0CC8A868-F25F-4286-914C-4F1ED2D08D8D}"/>
          </ac:spMkLst>
        </pc:spChg>
      </pc:sldChg>
      <pc:sldChg chg="addSp delSp modSp">
        <pc:chgData name="Trym Lindell" userId="cba423c9-d350-4bc6-ac13-a067b0b3fdf0" providerId="ADAL" clId="{B0B95893-57BF-49E1-9AB6-67511DEB257E}" dt="2020-10-09T10:18:35.608" v="66" actId="478"/>
        <pc:sldMkLst>
          <pc:docMk/>
          <pc:sldMk cId="1274271459" sldId="286"/>
        </pc:sldMkLst>
        <pc:spChg chg="add del mod">
          <ac:chgData name="Trym Lindell" userId="cba423c9-d350-4bc6-ac13-a067b0b3fdf0" providerId="ADAL" clId="{B0B95893-57BF-49E1-9AB6-67511DEB257E}" dt="2020-10-09T10:18:35.608" v="66" actId="478"/>
          <ac:spMkLst>
            <pc:docMk/>
            <pc:sldMk cId="1274271459" sldId="286"/>
            <ac:spMk id="47" creationId="{5C959C5D-79CC-4F4F-88B5-9FF23082F750}"/>
          </ac:spMkLst>
        </pc:spChg>
      </pc:sldChg>
      <pc:sldChg chg="modSp">
        <pc:chgData name="Trym Lindell" userId="cba423c9-d350-4bc6-ac13-a067b0b3fdf0" providerId="ADAL" clId="{B0B95893-57BF-49E1-9AB6-67511DEB257E}" dt="2020-10-09T10:17:51.122" v="41" actId="20577"/>
        <pc:sldMkLst>
          <pc:docMk/>
          <pc:sldMk cId="2797276163" sldId="300"/>
        </pc:sldMkLst>
        <pc:spChg chg="mod">
          <ac:chgData name="Trym Lindell" userId="cba423c9-d350-4bc6-ac13-a067b0b3fdf0" providerId="ADAL" clId="{B0B95893-57BF-49E1-9AB6-67511DEB257E}" dt="2020-10-09T10:17:51.122" v="41" actId="20577"/>
          <ac:spMkLst>
            <pc:docMk/>
            <pc:sldMk cId="2797276163" sldId="300"/>
            <ac:spMk id="3" creationId="{0CC8A868-F25F-4286-914C-4F1ED2D08D8D}"/>
          </ac:spMkLst>
        </pc:spChg>
      </pc:sldChg>
      <pc:sldChg chg="delSp modSp">
        <pc:chgData name="Trym Lindell" userId="cba423c9-d350-4bc6-ac13-a067b0b3fdf0" providerId="ADAL" clId="{B0B95893-57BF-49E1-9AB6-67511DEB257E}" dt="2020-10-14T09:29:51.219" v="104" actId="478"/>
        <pc:sldMkLst>
          <pc:docMk/>
          <pc:sldMk cId="789804937" sldId="357"/>
        </pc:sldMkLst>
        <pc:spChg chg="del">
          <ac:chgData name="Trym Lindell" userId="cba423c9-d350-4bc6-ac13-a067b0b3fdf0" providerId="ADAL" clId="{B0B95893-57BF-49E1-9AB6-67511DEB257E}" dt="2020-10-14T09:29:51.219" v="104" actId="478"/>
          <ac:spMkLst>
            <pc:docMk/>
            <pc:sldMk cId="789804937" sldId="357"/>
            <ac:spMk id="4" creationId="{96CC0CF6-EC69-445E-B4B1-255361C8D2F4}"/>
          </ac:spMkLst>
        </pc:spChg>
        <pc:picChg chg="mod">
          <ac:chgData name="Trym Lindell" userId="cba423c9-d350-4bc6-ac13-a067b0b3fdf0" providerId="ADAL" clId="{B0B95893-57BF-49E1-9AB6-67511DEB257E}" dt="2020-10-14T09:13:28.260" v="103" actId="1076"/>
          <ac:picMkLst>
            <pc:docMk/>
            <pc:sldMk cId="789804937" sldId="357"/>
            <ac:picMk id="2056" creationId="{A2109FBB-5122-4DB0-80F9-10F0FCE1C3D6}"/>
          </ac:picMkLst>
        </pc:picChg>
      </pc:sldChg>
      <pc:sldChg chg="delSp">
        <pc:chgData name="Trym Lindell" userId="cba423c9-d350-4bc6-ac13-a067b0b3fdf0" providerId="ADAL" clId="{B0B95893-57BF-49E1-9AB6-67511DEB257E}" dt="2020-10-09T10:31:30.798" v="68" actId="478"/>
        <pc:sldMkLst>
          <pc:docMk/>
          <pc:sldMk cId="3041466082" sldId="358"/>
        </pc:sldMkLst>
        <pc:spChg chg="del">
          <ac:chgData name="Trym Lindell" userId="cba423c9-d350-4bc6-ac13-a067b0b3fdf0" providerId="ADAL" clId="{B0B95893-57BF-49E1-9AB6-67511DEB257E}" dt="2020-10-09T10:31:30.798" v="68" actId="478"/>
          <ac:spMkLst>
            <pc:docMk/>
            <pc:sldMk cId="3041466082" sldId="358"/>
            <ac:spMk id="4" creationId="{CFA4E9D6-1020-4D82-B597-5B1D6E126957}"/>
          </ac:spMkLst>
        </pc:spChg>
      </pc:sldChg>
      <pc:sldChg chg="modSp ord">
        <pc:chgData name="Trym Lindell" userId="cba423c9-d350-4bc6-ac13-a067b0b3fdf0" providerId="ADAL" clId="{B0B95893-57BF-49E1-9AB6-67511DEB257E}" dt="2020-10-09T14:29:59.801" v="88" actId="20577"/>
        <pc:sldMkLst>
          <pc:docMk/>
          <pc:sldMk cId="1310087707" sldId="406"/>
        </pc:sldMkLst>
        <pc:spChg chg="mod">
          <ac:chgData name="Trym Lindell" userId="cba423c9-d350-4bc6-ac13-a067b0b3fdf0" providerId="ADAL" clId="{B0B95893-57BF-49E1-9AB6-67511DEB257E}" dt="2020-10-09T14:29:59.801" v="88" actId="20577"/>
          <ac:spMkLst>
            <pc:docMk/>
            <pc:sldMk cId="1310087707" sldId="406"/>
            <ac:spMk id="2" creationId="{5AA090E3-02FF-4EDC-B857-F2EF5D0362C3}"/>
          </ac:spMkLst>
        </pc:spChg>
      </pc:sldChg>
      <pc:sldChg chg="modSp ord">
        <pc:chgData name="Trym Lindell" userId="cba423c9-d350-4bc6-ac13-a067b0b3fdf0" providerId="ADAL" clId="{B0B95893-57BF-49E1-9AB6-67511DEB257E}" dt="2020-10-09T14:30:09.124" v="102" actId="20577"/>
        <pc:sldMkLst>
          <pc:docMk/>
          <pc:sldMk cId="3837471053" sldId="407"/>
        </pc:sldMkLst>
        <pc:spChg chg="mod">
          <ac:chgData name="Trym Lindell" userId="cba423c9-d350-4bc6-ac13-a067b0b3fdf0" providerId="ADAL" clId="{B0B95893-57BF-49E1-9AB6-67511DEB257E}" dt="2020-10-09T14:30:09.124" v="102" actId="20577"/>
          <ac:spMkLst>
            <pc:docMk/>
            <pc:sldMk cId="3837471053" sldId="407"/>
            <ac:spMk id="2" creationId="{5AA090E3-02FF-4EDC-B857-F2EF5D0362C3}"/>
          </ac:spMkLst>
        </pc:spChg>
      </pc:sldChg>
      <pc:sldChg chg="delSp">
        <pc:chgData name="Trym Lindell" userId="cba423c9-d350-4bc6-ac13-a067b0b3fdf0" providerId="ADAL" clId="{B0B95893-57BF-49E1-9AB6-67511DEB257E}" dt="2020-10-09T10:31:25.865" v="67" actId="478"/>
        <pc:sldMkLst>
          <pc:docMk/>
          <pc:sldMk cId="3263384995" sldId="409"/>
        </pc:sldMkLst>
        <pc:spChg chg="del">
          <ac:chgData name="Trym Lindell" userId="cba423c9-d350-4bc6-ac13-a067b0b3fdf0" providerId="ADAL" clId="{B0B95893-57BF-49E1-9AB6-67511DEB257E}" dt="2020-10-09T10:31:25.865" v="67" actId="478"/>
          <ac:spMkLst>
            <pc:docMk/>
            <pc:sldMk cId="3263384995" sldId="409"/>
            <ac:spMk id="4" creationId="{C93C40FF-5766-44E4-BFAD-66718AF6A426}"/>
          </ac:spMkLst>
        </pc:spChg>
      </pc:sldChg>
      <pc:sldChg chg="addSp modSp">
        <pc:chgData name="Trym Lindell" userId="cba423c9-d350-4bc6-ac13-a067b0b3fdf0" providerId="ADAL" clId="{B0B95893-57BF-49E1-9AB6-67511DEB257E}" dt="2020-10-09T10:11:11.313" v="12" actId="14100"/>
        <pc:sldMkLst>
          <pc:docMk/>
          <pc:sldMk cId="2104144900" sldId="413"/>
        </pc:sldMkLst>
        <pc:spChg chg="mod">
          <ac:chgData name="Trym Lindell" userId="cba423c9-d350-4bc6-ac13-a067b0b3fdf0" providerId="ADAL" clId="{B0B95893-57BF-49E1-9AB6-67511DEB257E}" dt="2020-10-09T10:11:11.313" v="12" actId="14100"/>
          <ac:spMkLst>
            <pc:docMk/>
            <pc:sldMk cId="2104144900" sldId="413"/>
            <ac:spMk id="3" creationId="{26A10744-7F7B-4D2A-B0A2-BF064DB1F5AE}"/>
          </ac:spMkLst>
        </pc:spChg>
        <pc:spChg chg="mod">
          <ac:chgData name="Trym Lindell" userId="cba423c9-d350-4bc6-ac13-a067b0b3fdf0" providerId="ADAL" clId="{B0B95893-57BF-49E1-9AB6-67511DEB257E}" dt="2020-10-09T10:10:32.595" v="3" actId="1076"/>
          <ac:spMkLst>
            <pc:docMk/>
            <pc:sldMk cId="2104144900" sldId="413"/>
            <ac:spMk id="4" creationId="{8F5D60E6-42C8-42CA-98A1-AD7BC1780926}"/>
          </ac:spMkLst>
        </pc:spChg>
        <pc:spChg chg="mod">
          <ac:chgData name="Trym Lindell" userId="cba423c9-d350-4bc6-ac13-a067b0b3fdf0" providerId="ADAL" clId="{B0B95893-57BF-49E1-9AB6-67511DEB257E}" dt="2020-10-09T10:10:32.595" v="3" actId="1076"/>
          <ac:spMkLst>
            <pc:docMk/>
            <pc:sldMk cId="2104144900" sldId="413"/>
            <ac:spMk id="5" creationId="{35333BF8-EFA9-4301-B691-05378599DE44}"/>
          </ac:spMkLst>
        </pc:spChg>
        <pc:spChg chg="mod">
          <ac:chgData name="Trym Lindell" userId="cba423c9-d350-4bc6-ac13-a067b0b3fdf0" providerId="ADAL" clId="{B0B95893-57BF-49E1-9AB6-67511DEB257E}" dt="2020-10-09T10:10:32.595" v="3" actId="1076"/>
          <ac:spMkLst>
            <pc:docMk/>
            <pc:sldMk cId="2104144900" sldId="413"/>
            <ac:spMk id="6" creationId="{F516E471-810B-4BD3-BCC8-6B74EC9DE82A}"/>
          </ac:spMkLst>
        </pc:spChg>
        <pc:spChg chg="mod">
          <ac:chgData name="Trym Lindell" userId="cba423c9-d350-4bc6-ac13-a067b0b3fdf0" providerId="ADAL" clId="{B0B95893-57BF-49E1-9AB6-67511DEB257E}" dt="2020-10-09T10:10:32.595" v="3" actId="1076"/>
          <ac:spMkLst>
            <pc:docMk/>
            <pc:sldMk cId="2104144900" sldId="413"/>
            <ac:spMk id="7" creationId="{FA481833-FB9C-4D5A-ADB0-CCBDB2B42F6B}"/>
          </ac:spMkLst>
        </pc:spChg>
        <pc:spChg chg="mod">
          <ac:chgData name="Trym Lindell" userId="cba423c9-d350-4bc6-ac13-a067b0b3fdf0" providerId="ADAL" clId="{B0B95893-57BF-49E1-9AB6-67511DEB257E}" dt="2020-10-09T10:10:32.595" v="3" actId="1076"/>
          <ac:spMkLst>
            <pc:docMk/>
            <pc:sldMk cId="2104144900" sldId="413"/>
            <ac:spMk id="8" creationId="{3F3F974A-076D-4870-9D8A-3CA55216B567}"/>
          </ac:spMkLst>
        </pc:spChg>
        <pc:spChg chg="mod">
          <ac:chgData name="Trym Lindell" userId="cba423c9-d350-4bc6-ac13-a067b0b3fdf0" providerId="ADAL" clId="{B0B95893-57BF-49E1-9AB6-67511DEB257E}" dt="2020-10-09T10:10:32.595" v="3" actId="1076"/>
          <ac:spMkLst>
            <pc:docMk/>
            <pc:sldMk cId="2104144900" sldId="413"/>
            <ac:spMk id="9" creationId="{AC294A22-07CC-4C6A-82FB-71CF5F015B93}"/>
          </ac:spMkLst>
        </pc:spChg>
        <pc:spChg chg="mod">
          <ac:chgData name="Trym Lindell" userId="cba423c9-d350-4bc6-ac13-a067b0b3fdf0" providerId="ADAL" clId="{B0B95893-57BF-49E1-9AB6-67511DEB257E}" dt="2020-10-09T10:10:27.415" v="2" actId="1076"/>
          <ac:spMkLst>
            <pc:docMk/>
            <pc:sldMk cId="2104144900" sldId="413"/>
            <ac:spMk id="10" creationId="{43652F08-7ACE-452C-B688-126713FA22FB}"/>
          </ac:spMkLst>
        </pc:spChg>
        <pc:spChg chg="mod">
          <ac:chgData name="Trym Lindell" userId="cba423c9-d350-4bc6-ac13-a067b0b3fdf0" providerId="ADAL" clId="{B0B95893-57BF-49E1-9AB6-67511DEB257E}" dt="2020-10-09T10:10:27.415" v="2" actId="1076"/>
          <ac:spMkLst>
            <pc:docMk/>
            <pc:sldMk cId="2104144900" sldId="413"/>
            <ac:spMk id="11" creationId="{A646D590-2F39-449B-8B8D-69C13186A5CE}"/>
          </ac:spMkLst>
        </pc:spChg>
        <pc:spChg chg="mod">
          <ac:chgData name="Trym Lindell" userId="cba423c9-d350-4bc6-ac13-a067b0b3fdf0" providerId="ADAL" clId="{B0B95893-57BF-49E1-9AB6-67511DEB257E}" dt="2020-10-09T10:10:27.415" v="2" actId="1076"/>
          <ac:spMkLst>
            <pc:docMk/>
            <pc:sldMk cId="2104144900" sldId="413"/>
            <ac:spMk id="12" creationId="{BD8D5CAD-C800-4B72-8149-A00CD9EA3B54}"/>
          </ac:spMkLst>
        </pc:spChg>
        <pc:spChg chg="mod">
          <ac:chgData name="Trym Lindell" userId="cba423c9-d350-4bc6-ac13-a067b0b3fdf0" providerId="ADAL" clId="{B0B95893-57BF-49E1-9AB6-67511DEB257E}" dt="2020-10-09T10:10:27.415" v="2" actId="1076"/>
          <ac:spMkLst>
            <pc:docMk/>
            <pc:sldMk cId="2104144900" sldId="413"/>
            <ac:spMk id="13" creationId="{BA57D30F-D534-4FD8-BD3D-9F77E3460A04}"/>
          </ac:spMkLst>
        </pc:spChg>
        <pc:spChg chg="mod">
          <ac:chgData name="Trym Lindell" userId="cba423c9-d350-4bc6-ac13-a067b0b3fdf0" providerId="ADAL" clId="{B0B95893-57BF-49E1-9AB6-67511DEB257E}" dt="2020-10-09T10:10:27.415" v="2" actId="1076"/>
          <ac:spMkLst>
            <pc:docMk/>
            <pc:sldMk cId="2104144900" sldId="413"/>
            <ac:spMk id="14" creationId="{7A4EFF52-43C9-4403-8C23-EF4F7F95CC12}"/>
          </ac:spMkLst>
        </pc:spChg>
        <pc:spChg chg="mod">
          <ac:chgData name="Trym Lindell" userId="cba423c9-d350-4bc6-ac13-a067b0b3fdf0" providerId="ADAL" clId="{B0B95893-57BF-49E1-9AB6-67511DEB257E}" dt="2020-10-09T10:10:27.415" v="2" actId="1076"/>
          <ac:spMkLst>
            <pc:docMk/>
            <pc:sldMk cId="2104144900" sldId="413"/>
            <ac:spMk id="15" creationId="{27744CBD-45D5-44A3-9B26-DDBF27197987}"/>
          </ac:spMkLst>
        </pc:spChg>
        <pc:spChg chg="mod">
          <ac:chgData name="Trym Lindell" userId="cba423c9-d350-4bc6-ac13-a067b0b3fdf0" providerId="ADAL" clId="{B0B95893-57BF-49E1-9AB6-67511DEB257E}" dt="2020-10-09T10:10:15.924" v="0" actId="1076"/>
          <ac:spMkLst>
            <pc:docMk/>
            <pc:sldMk cId="2104144900" sldId="413"/>
            <ac:spMk id="16" creationId="{2E1AF658-B791-455D-A8F9-CFA305B4F52C}"/>
          </ac:spMkLst>
        </pc:spChg>
        <pc:spChg chg="mod">
          <ac:chgData name="Trym Lindell" userId="cba423c9-d350-4bc6-ac13-a067b0b3fdf0" providerId="ADAL" clId="{B0B95893-57BF-49E1-9AB6-67511DEB257E}" dt="2020-10-09T10:10:15.924" v="0" actId="1076"/>
          <ac:spMkLst>
            <pc:docMk/>
            <pc:sldMk cId="2104144900" sldId="413"/>
            <ac:spMk id="17" creationId="{708D15C1-D564-489C-AC4E-E67FB90FA7A2}"/>
          </ac:spMkLst>
        </pc:spChg>
        <pc:spChg chg="mod">
          <ac:chgData name="Trym Lindell" userId="cba423c9-d350-4bc6-ac13-a067b0b3fdf0" providerId="ADAL" clId="{B0B95893-57BF-49E1-9AB6-67511DEB257E}" dt="2020-10-09T10:10:15.924" v="0" actId="1076"/>
          <ac:spMkLst>
            <pc:docMk/>
            <pc:sldMk cId="2104144900" sldId="413"/>
            <ac:spMk id="18" creationId="{B168A25C-12D0-4D97-A666-EB185F08FE8B}"/>
          </ac:spMkLst>
        </pc:spChg>
        <pc:spChg chg="mod">
          <ac:chgData name="Trym Lindell" userId="cba423c9-d350-4bc6-ac13-a067b0b3fdf0" providerId="ADAL" clId="{B0B95893-57BF-49E1-9AB6-67511DEB257E}" dt="2020-10-09T10:10:15.924" v="0" actId="1076"/>
          <ac:spMkLst>
            <pc:docMk/>
            <pc:sldMk cId="2104144900" sldId="413"/>
            <ac:spMk id="19" creationId="{0CE348AE-83D8-42FA-8124-272907E677C7}"/>
          </ac:spMkLst>
        </pc:spChg>
        <pc:spChg chg="mod">
          <ac:chgData name="Trym Lindell" userId="cba423c9-d350-4bc6-ac13-a067b0b3fdf0" providerId="ADAL" clId="{B0B95893-57BF-49E1-9AB6-67511DEB257E}" dt="2020-10-09T10:10:15.924" v="0" actId="1076"/>
          <ac:spMkLst>
            <pc:docMk/>
            <pc:sldMk cId="2104144900" sldId="413"/>
            <ac:spMk id="20" creationId="{9D1DBC86-0AA4-41E7-8BD1-3D19AB695E02}"/>
          </ac:spMkLst>
        </pc:spChg>
        <pc:spChg chg="mod">
          <ac:chgData name="Trym Lindell" userId="cba423c9-d350-4bc6-ac13-a067b0b3fdf0" providerId="ADAL" clId="{B0B95893-57BF-49E1-9AB6-67511DEB257E}" dt="2020-10-09T10:10:32.595" v="3" actId="1076"/>
          <ac:spMkLst>
            <pc:docMk/>
            <pc:sldMk cId="2104144900" sldId="413"/>
            <ac:spMk id="21" creationId="{604A13EE-7184-4680-8739-AF9153DBD3D5}"/>
          </ac:spMkLst>
        </pc:spChg>
        <pc:picChg chg="add mod">
          <ac:chgData name="Trym Lindell" userId="cba423c9-d350-4bc6-ac13-a067b0b3fdf0" providerId="ADAL" clId="{B0B95893-57BF-49E1-9AB6-67511DEB257E}" dt="2020-10-09T10:11:06.136" v="11" actId="1076"/>
          <ac:picMkLst>
            <pc:docMk/>
            <pc:sldMk cId="2104144900" sldId="413"/>
            <ac:picMk id="37" creationId="{6FCD52E6-3BDE-4E16-A47A-CAB98D1CE630}"/>
          </ac:picMkLst>
        </pc:picChg>
        <pc:cxnChg chg="mod">
          <ac:chgData name="Trym Lindell" userId="cba423c9-d350-4bc6-ac13-a067b0b3fdf0" providerId="ADAL" clId="{B0B95893-57BF-49E1-9AB6-67511DEB257E}" dt="2020-10-09T10:10:55.868" v="9" actId="14100"/>
          <ac:cxnSpMkLst>
            <pc:docMk/>
            <pc:sldMk cId="2104144900" sldId="413"/>
            <ac:cxnSpMk id="22" creationId="{D37C5247-1709-494F-A13D-8FE212A28B9D}"/>
          </ac:cxnSpMkLst>
        </pc:cxnChg>
        <pc:cxnChg chg="mod">
          <ac:chgData name="Trym Lindell" userId="cba423c9-d350-4bc6-ac13-a067b0b3fdf0" providerId="ADAL" clId="{B0B95893-57BF-49E1-9AB6-67511DEB257E}" dt="2020-10-09T10:10:51.689" v="8" actId="14100"/>
          <ac:cxnSpMkLst>
            <pc:docMk/>
            <pc:sldMk cId="2104144900" sldId="413"/>
            <ac:cxnSpMk id="23" creationId="{ED3B6103-E1FD-4FCF-B0BA-E9CC8B3630CC}"/>
          </ac:cxnSpMkLst>
        </pc:cxnChg>
        <pc:cxnChg chg="mod">
          <ac:chgData name="Trym Lindell" userId="cba423c9-d350-4bc6-ac13-a067b0b3fdf0" providerId="ADAL" clId="{B0B95893-57BF-49E1-9AB6-67511DEB257E}" dt="2020-10-09T10:10:27.415" v="2" actId="1076"/>
          <ac:cxnSpMkLst>
            <pc:docMk/>
            <pc:sldMk cId="2104144900" sldId="413"/>
            <ac:cxnSpMk id="24" creationId="{B38352BE-A61B-44BC-8303-6105C29582DD}"/>
          </ac:cxnSpMkLst>
        </pc:cxnChg>
        <pc:cxnChg chg="mod">
          <ac:chgData name="Trym Lindell" userId="cba423c9-d350-4bc6-ac13-a067b0b3fdf0" providerId="ADAL" clId="{B0B95893-57BF-49E1-9AB6-67511DEB257E}" dt="2020-10-09T10:10:27.415" v="2" actId="1076"/>
          <ac:cxnSpMkLst>
            <pc:docMk/>
            <pc:sldMk cId="2104144900" sldId="413"/>
            <ac:cxnSpMk id="25" creationId="{E36CE0C8-75B9-4A66-86E5-B6D5AEC76394}"/>
          </ac:cxnSpMkLst>
        </pc:cxnChg>
        <pc:cxnChg chg="mod">
          <ac:chgData name="Trym Lindell" userId="cba423c9-d350-4bc6-ac13-a067b0b3fdf0" providerId="ADAL" clId="{B0B95893-57BF-49E1-9AB6-67511DEB257E}" dt="2020-10-09T10:10:27.415" v="2" actId="1076"/>
          <ac:cxnSpMkLst>
            <pc:docMk/>
            <pc:sldMk cId="2104144900" sldId="413"/>
            <ac:cxnSpMk id="26" creationId="{41797D43-9E12-4688-B99A-6EAA97BC885E}"/>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sciencedirect.com/science/article/pii/S0925231217307567?casa_token=53tqeiFhT7sAAAAA:ZlMYdiWFB8SBSjqPtb-YtUQLn_FaD0o8Xfb6BXMr7JJO2iL5GOeWit1zjCSXmIkvHLJCqPOK6g" TargetMode="External"/><Relationship Id="rId1" Type="http://schemas.openxmlformats.org/officeDocument/2006/relationships/hyperlink" Target="https://citeseerx.ist.psu.edu/viewdoc/download?doi=10.1.1.183.2874&amp;rep=rep1&amp;type=pdf" TargetMode="Externa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hyperlink" Target="https://citeseerx.ist.psu.edu/viewdoc/download?doi=10.1.1.183.2874&amp;rep=rep1&amp;type=pdf" TargetMode="External"/><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hyperlink" Target="https://www.sciencedirect.com/science/article/pii/S0925231217307567?casa_token=53tqeiFhT7sAAAAA:ZlMYdiWFB8SBSjqPtb-YtUQLn_FaD0o8Xfb6BXMr7JJO2iL5GOeWit1zjCSXmIkvHLJCqPOK6g" TargetMode="External"/><Relationship Id="rId5" Type="http://schemas.openxmlformats.org/officeDocument/2006/relationships/image" Target="../media/image27.svg"/><Relationship Id="rId4"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4069F-0381-4B9E-A9A9-18959785E26D}"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D52ABCED-BF8B-49BB-B843-138ED784A6E0}">
      <dgm:prSet/>
      <dgm:spPr/>
      <dgm:t>
        <a:bodyPr/>
        <a:lstStyle/>
        <a:p>
          <a:pPr>
            <a:defRPr cap="all"/>
          </a:pPr>
          <a:r>
            <a:rPr lang="en-GB"/>
            <a:t>General structure</a:t>
          </a:r>
          <a:endParaRPr lang="en-US"/>
        </a:p>
      </dgm:t>
    </dgm:pt>
    <dgm:pt modelId="{5AA63699-260E-4279-9C5C-EF2D63ACBB90}" type="parTrans" cxnId="{755958E6-A6E4-4EDD-9157-DC048736367B}">
      <dgm:prSet/>
      <dgm:spPr/>
      <dgm:t>
        <a:bodyPr/>
        <a:lstStyle/>
        <a:p>
          <a:endParaRPr lang="en-US"/>
        </a:p>
      </dgm:t>
    </dgm:pt>
    <dgm:pt modelId="{96C476EF-44CE-4B15-ACEA-44D84162BF14}" type="sibTrans" cxnId="{755958E6-A6E4-4EDD-9157-DC048736367B}">
      <dgm:prSet/>
      <dgm:spPr/>
      <dgm:t>
        <a:bodyPr/>
        <a:lstStyle/>
        <a:p>
          <a:endParaRPr lang="en-US"/>
        </a:p>
      </dgm:t>
    </dgm:pt>
    <dgm:pt modelId="{479527AB-2062-4423-AC38-3C72CBBDD811}">
      <dgm:prSet/>
      <dgm:spPr/>
      <dgm:t>
        <a:bodyPr/>
        <a:lstStyle/>
        <a:p>
          <a:pPr>
            <a:defRPr cap="all"/>
          </a:pPr>
          <a:r>
            <a:rPr lang="en-GB"/>
            <a:t>Special case: The liquid state machine</a:t>
          </a:r>
          <a:endParaRPr lang="en-US"/>
        </a:p>
      </dgm:t>
    </dgm:pt>
    <dgm:pt modelId="{A411792B-5F39-4E00-A8AB-91DA486594D2}" type="parTrans" cxnId="{24CC997A-6B55-485D-9D80-1544F45C4B52}">
      <dgm:prSet/>
      <dgm:spPr/>
      <dgm:t>
        <a:bodyPr/>
        <a:lstStyle/>
        <a:p>
          <a:endParaRPr lang="en-US"/>
        </a:p>
      </dgm:t>
    </dgm:pt>
    <dgm:pt modelId="{3C589847-1414-41F6-8D59-C5F6599C5953}" type="sibTrans" cxnId="{24CC997A-6B55-485D-9D80-1544F45C4B52}">
      <dgm:prSet/>
      <dgm:spPr/>
      <dgm:t>
        <a:bodyPr/>
        <a:lstStyle/>
        <a:p>
          <a:endParaRPr lang="en-US"/>
        </a:p>
      </dgm:t>
    </dgm:pt>
    <dgm:pt modelId="{84E9103D-68F4-4CE2-84F5-47AF63F85D6F}">
      <dgm:prSet/>
      <dgm:spPr/>
      <dgm:t>
        <a:bodyPr/>
        <a:lstStyle/>
        <a:p>
          <a:pPr>
            <a:defRPr cap="all"/>
          </a:pPr>
          <a:r>
            <a:rPr lang="en-GB"/>
            <a:t>Motivation: Increasing the computational power of liquids</a:t>
          </a:r>
          <a:endParaRPr lang="en-US"/>
        </a:p>
      </dgm:t>
    </dgm:pt>
    <dgm:pt modelId="{576F61CD-C3CA-49BE-AB9C-BD772C123830}" type="parTrans" cxnId="{5293945F-1A13-4F9D-A28A-C8A0EF285462}">
      <dgm:prSet/>
      <dgm:spPr/>
      <dgm:t>
        <a:bodyPr/>
        <a:lstStyle/>
        <a:p>
          <a:endParaRPr lang="en-US"/>
        </a:p>
      </dgm:t>
    </dgm:pt>
    <dgm:pt modelId="{F14B1DC3-7013-46F9-88B7-F91CC82271D5}" type="sibTrans" cxnId="{5293945F-1A13-4F9D-A28A-C8A0EF285462}">
      <dgm:prSet/>
      <dgm:spPr/>
      <dgm:t>
        <a:bodyPr/>
        <a:lstStyle/>
        <a:p>
          <a:endParaRPr lang="en-US"/>
        </a:p>
      </dgm:t>
    </dgm:pt>
    <dgm:pt modelId="{D4CEA48C-77D3-4903-BE97-AD4FA15387A2}" type="pres">
      <dgm:prSet presAssocID="{F824069F-0381-4B9E-A9A9-18959785E26D}" presName="root" presStyleCnt="0">
        <dgm:presLayoutVars>
          <dgm:dir/>
          <dgm:resizeHandles val="exact"/>
        </dgm:presLayoutVars>
      </dgm:prSet>
      <dgm:spPr/>
    </dgm:pt>
    <dgm:pt modelId="{8762F63A-7D30-45D4-8AF6-324DC770C570}" type="pres">
      <dgm:prSet presAssocID="{D52ABCED-BF8B-49BB-B843-138ED784A6E0}" presName="compNode" presStyleCnt="0"/>
      <dgm:spPr/>
    </dgm:pt>
    <dgm:pt modelId="{EF47E830-E07E-4017-AAC8-E94F4F9F5980}" type="pres">
      <dgm:prSet presAssocID="{D52ABCED-BF8B-49BB-B843-138ED784A6E0}" presName="iconBgRect" presStyleLbl="bgShp" presStyleIdx="0" presStyleCnt="3"/>
      <dgm:spPr>
        <a:prstGeom prst="round2DiagRect">
          <a:avLst>
            <a:gd name="adj1" fmla="val 29727"/>
            <a:gd name="adj2" fmla="val 0"/>
          </a:avLst>
        </a:prstGeom>
      </dgm:spPr>
    </dgm:pt>
    <dgm:pt modelId="{B765A6FC-28D2-4225-AC0E-A7B0926C838A}" type="pres">
      <dgm:prSet presAssocID="{D52ABCED-BF8B-49BB-B843-138ED784A6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9E97CBE7-3216-4991-8DB8-EB09AB15CA25}" type="pres">
      <dgm:prSet presAssocID="{D52ABCED-BF8B-49BB-B843-138ED784A6E0}" presName="spaceRect" presStyleCnt="0"/>
      <dgm:spPr/>
    </dgm:pt>
    <dgm:pt modelId="{957FD4D2-5941-4ECD-AB71-16B32CE11B27}" type="pres">
      <dgm:prSet presAssocID="{D52ABCED-BF8B-49BB-B843-138ED784A6E0}" presName="textRect" presStyleLbl="revTx" presStyleIdx="0" presStyleCnt="3">
        <dgm:presLayoutVars>
          <dgm:chMax val="1"/>
          <dgm:chPref val="1"/>
        </dgm:presLayoutVars>
      </dgm:prSet>
      <dgm:spPr/>
    </dgm:pt>
    <dgm:pt modelId="{0046EA9F-B4C6-4081-B708-B3F2F8F08B79}" type="pres">
      <dgm:prSet presAssocID="{96C476EF-44CE-4B15-ACEA-44D84162BF14}" presName="sibTrans" presStyleCnt="0"/>
      <dgm:spPr/>
    </dgm:pt>
    <dgm:pt modelId="{6B25490D-7034-4C98-ABC8-1DC38BF38D30}" type="pres">
      <dgm:prSet presAssocID="{479527AB-2062-4423-AC38-3C72CBBDD811}" presName="compNode" presStyleCnt="0"/>
      <dgm:spPr/>
    </dgm:pt>
    <dgm:pt modelId="{610C7A5A-4C2C-4FF9-8DBA-1AE4E27959F9}" type="pres">
      <dgm:prSet presAssocID="{479527AB-2062-4423-AC38-3C72CBBDD811}" presName="iconBgRect" presStyleLbl="bgShp" presStyleIdx="1" presStyleCnt="3"/>
      <dgm:spPr>
        <a:prstGeom prst="round2DiagRect">
          <a:avLst>
            <a:gd name="adj1" fmla="val 29727"/>
            <a:gd name="adj2" fmla="val 0"/>
          </a:avLst>
        </a:prstGeom>
      </dgm:spPr>
    </dgm:pt>
    <dgm:pt modelId="{8BAE577D-0632-4941-A192-274CEEDC7450}" type="pres">
      <dgm:prSet presAssocID="{479527AB-2062-4423-AC38-3C72CBBDD8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
        </a:ext>
      </dgm:extLst>
    </dgm:pt>
    <dgm:pt modelId="{05536B06-0887-4E57-8DEA-7B9FF09FB16E}" type="pres">
      <dgm:prSet presAssocID="{479527AB-2062-4423-AC38-3C72CBBDD811}" presName="spaceRect" presStyleCnt="0"/>
      <dgm:spPr/>
    </dgm:pt>
    <dgm:pt modelId="{699CA822-E234-4BAA-981D-68EE67CFE16A}" type="pres">
      <dgm:prSet presAssocID="{479527AB-2062-4423-AC38-3C72CBBDD811}" presName="textRect" presStyleLbl="revTx" presStyleIdx="1" presStyleCnt="3">
        <dgm:presLayoutVars>
          <dgm:chMax val="1"/>
          <dgm:chPref val="1"/>
        </dgm:presLayoutVars>
      </dgm:prSet>
      <dgm:spPr/>
    </dgm:pt>
    <dgm:pt modelId="{180564CB-D37C-453F-8DA4-C1EF539ACF0C}" type="pres">
      <dgm:prSet presAssocID="{3C589847-1414-41F6-8D59-C5F6599C5953}" presName="sibTrans" presStyleCnt="0"/>
      <dgm:spPr/>
    </dgm:pt>
    <dgm:pt modelId="{3988308F-08CC-43AB-A2D8-7C0448BA964E}" type="pres">
      <dgm:prSet presAssocID="{84E9103D-68F4-4CE2-84F5-47AF63F85D6F}" presName="compNode" presStyleCnt="0"/>
      <dgm:spPr/>
    </dgm:pt>
    <dgm:pt modelId="{E9A6EA14-B805-4C75-8B06-2F3144102332}" type="pres">
      <dgm:prSet presAssocID="{84E9103D-68F4-4CE2-84F5-47AF63F85D6F}" presName="iconBgRect" presStyleLbl="bgShp" presStyleIdx="2" presStyleCnt="3"/>
      <dgm:spPr>
        <a:prstGeom prst="round2DiagRect">
          <a:avLst>
            <a:gd name="adj1" fmla="val 29727"/>
            <a:gd name="adj2" fmla="val 0"/>
          </a:avLst>
        </a:prstGeom>
      </dgm:spPr>
    </dgm:pt>
    <dgm:pt modelId="{963B951E-8D04-48DD-8A58-E5A83A613949}" type="pres">
      <dgm:prSet presAssocID="{84E9103D-68F4-4CE2-84F5-47AF63F85D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tom"/>
        </a:ext>
      </dgm:extLst>
    </dgm:pt>
    <dgm:pt modelId="{398AAFBD-CCDC-433B-9847-B42E5AEED968}" type="pres">
      <dgm:prSet presAssocID="{84E9103D-68F4-4CE2-84F5-47AF63F85D6F}" presName="spaceRect" presStyleCnt="0"/>
      <dgm:spPr/>
    </dgm:pt>
    <dgm:pt modelId="{3F46EA4C-1B78-44F0-8794-5EA8B2C6812A}" type="pres">
      <dgm:prSet presAssocID="{84E9103D-68F4-4CE2-84F5-47AF63F85D6F}" presName="textRect" presStyleLbl="revTx" presStyleIdx="2" presStyleCnt="3">
        <dgm:presLayoutVars>
          <dgm:chMax val="1"/>
          <dgm:chPref val="1"/>
        </dgm:presLayoutVars>
      </dgm:prSet>
      <dgm:spPr/>
    </dgm:pt>
  </dgm:ptLst>
  <dgm:cxnLst>
    <dgm:cxn modelId="{C893A331-1AAE-4A75-90EB-A7483E99DEAE}" type="presOf" srcId="{479527AB-2062-4423-AC38-3C72CBBDD811}" destId="{699CA822-E234-4BAA-981D-68EE67CFE16A}" srcOrd="0" destOrd="0" presId="urn:microsoft.com/office/officeart/2018/5/layout/IconLeafLabelList"/>
    <dgm:cxn modelId="{5293945F-1A13-4F9D-A28A-C8A0EF285462}" srcId="{F824069F-0381-4B9E-A9A9-18959785E26D}" destId="{84E9103D-68F4-4CE2-84F5-47AF63F85D6F}" srcOrd="2" destOrd="0" parTransId="{576F61CD-C3CA-49BE-AB9C-BD772C123830}" sibTransId="{F14B1DC3-7013-46F9-88B7-F91CC82271D5}"/>
    <dgm:cxn modelId="{A943EA72-B1E0-4030-9192-B17C6203209A}" type="presOf" srcId="{D52ABCED-BF8B-49BB-B843-138ED784A6E0}" destId="{957FD4D2-5941-4ECD-AB71-16B32CE11B27}" srcOrd="0" destOrd="0" presId="urn:microsoft.com/office/officeart/2018/5/layout/IconLeafLabelList"/>
    <dgm:cxn modelId="{5F479B79-5F8E-486F-8199-789D9BA74085}" type="presOf" srcId="{F824069F-0381-4B9E-A9A9-18959785E26D}" destId="{D4CEA48C-77D3-4903-BE97-AD4FA15387A2}" srcOrd="0" destOrd="0" presId="urn:microsoft.com/office/officeart/2018/5/layout/IconLeafLabelList"/>
    <dgm:cxn modelId="{E372CC79-910A-449C-B7C6-5B44CE6FA6E0}" type="presOf" srcId="{84E9103D-68F4-4CE2-84F5-47AF63F85D6F}" destId="{3F46EA4C-1B78-44F0-8794-5EA8B2C6812A}" srcOrd="0" destOrd="0" presId="urn:microsoft.com/office/officeart/2018/5/layout/IconLeafLabelList"/>
    <dgm:cxn modelId="{24CC997A-6B55-485D-9D80-1544F45C4B52}" srcId="{F824069F-0381-4B9E-A9A9-18959785E26D}" destId="{479527AB-2062-4423-AC38-3C72CBBDD811}" srcOrd="1" destOrd="0" parTransId="{A411792B-5F39-4E00-A8AB-91DA486594D2}" sibTransId="{3C589847-1414-41F6-8D59-C5F6599C5953}"/>
    <dgm:cxn modelId="{755958E6-A6E4-4EDD-9157-DC048736367B}" srcId="{F824069F-0381-4B9E-A9A9-18959785E26D}" destId="{D52ABCED-BF8B-49BB-B843-138ED784A6E0}" srcOrd="0" destOrd="0" parTransId="{5AA63699-260E-4279-9C5C-EF2D63ACBB90}" sibTransId="{96C476EF-44CE-4B15-ACEA-44D84162BF14}"/>
    <dgm:cxn modelId="{CACF5A8F-3EA1-491A-ACA0-BB5198A16192}" type="presParOf" srcId="{D4CEA48C-77D3-4903-BE97-AD4FA15387A2}" destId="{8762F63A-7D30-45D4-8AF6-324DC770C570}" srcOrd="0" destOrd="0" presId="urn:microsoft.com/office/officeart/2018/5/layout/IconLeafLabelList"/>
    <dgm:cxn modelId="{5571EA45-0C55-42CB-806A-3739B9936241}" type="presParOf" srcId="{8762F63A-7D30-45D4-8AF6-324DC770C570}" destId="{EF47E830-E07E-4017-AAC8-E94F4F9F5980}" srcOrd="0" destOrd="0" presId="urn:microsoft.com/office/officeart/2018/5/layout/IconLeafLabelList"/>
    <dgm:cxn modelId="{B2515B34-B86E-4CE4-83F8-0858D15D25B1}" type="presParOf" srcId="{8762F63A-7D30-45D4-8AF6-324DC770C570}" destId="{B765A6FC-28D2-4225-AC0E-A7B0926C838A}" srcOrd="1" destOrd="0" presId="urn:microsoft.com/office/officeart/2018/5/layout/IconLeafLabelList"/>
    <dgm:cxn modelId="{A3815EBB-BFA8-49E4-B4D8-EB9ACCA8490E}" type="presParOf" srcId="{8762F63A-7D30-45D4-8AF6-324DC770C570}" destId="{9E97CBE7-3216-4991-8DB8-EB09AB15CA25}" srcOrd="2" destOrd="0" presId="urn:microsoft.com/office/officeart/2018/5/layout/IconLeafLabelList"/>
    <dgm:cxn modelId="{9107E137-988B-474A-B985-330687D4DDBB}" type="presParOf" srcId="{8762F63A-7D30-45D4-8AF6-324DC770C570}" destId="{957FD4D2-5941-4ECD-AB71-16B32CE11B27}" srcOrd="3" destOrd="0" presId="urn:microsoft.com/office/officeart/2018/5/layout/IconLeafLabelList"/>
    <dgm:cxn modelId="{DBE2EBF5-EC2A-43E2-884D-DE38F7E470C6}" type="presParOf" srcId="{D4CEA48C-77D3-4903-BE97-AD4FA15387A2}" destId="{0046EA9F-B4C6-4081-B708-B3F2F8F08B79}" srcOrd="1" destOrd="0" presId="urn:microsoft.com/office/officeart/2018/5/layout/IconLeafLabelList"/>
    <dgm:cxn modelId="{D4CE1063-21D0-46D2-B9BE-40B5BFFC61C4}" type="presParOf" srcId="{D4CEA48C-77D3-4903-BE97-AD4FA15387A2}" destId="{6B25490D-7034-4C98-ABC8-1DC38BF38D30}" srcOrd="2" destOrd="0" presId="urn:microsoft.com/office/officeart/2018/5/layout/IconLeafLabelList"/>
    <dgm:cxn modelId="{6CC6263D-0625-49EC-8F68-D45AAAFC21B3}" type="presParOf" srcId="{6B25490D-7034-4C98-ABC8-1DC38BF38D30}" destId="{610C7A5A-4C2C-4FF9-8DBA-1AE4E27959F9}" srcOrd="0" destOrd="0" presId="urn:microsoft.com/office/officeart/2018/5/layout/IconLeafLabelList"/>
    <dgm:cxn modelId="{7ECF5F93-DA81-4566-9F5C-DF86B2D3276F}" type="presParOf" srcId="{6B25490D-7034-4C98-ABC8-1DC38BF38D30}" destId="{8BAE577D-0632-4941-A192-274CEEDC7450}" srcOrd="1" destOrd="0" presId="urn:microsoft.com/office/officeart/2018/5/layout/IconLeafLabelList"/>
    <dgm:cxn modelId="{1F935C83-188B-4245-A75A-8C0CF58B55F2}" type="presParOf" srcId="{6B25490D-7034-4C98-ABC8-1DC38BF38D30}" destId="{05536B06-0887-4E57-8DEA-7B9FF09FB16E}" srcOrd="2" destOrd="0" presId="urn:microsoft.com/office/officeart/2018/5/layout/IconLeafLabelList"/>
    <dgm:cxn modelId="{67258FD2-00A4-45DC-AB45-440D4A0B951E}" type="presParOf" srcId="{6B25490D-7034-4C98-ABC8-1DC38BF38D30}" destId="{699CA822-E234-4BAA-981D-68EE67CFE16A}" srcOrd="3" destOrd="0" presId="urn:microsoft.com/office/officeart/2018/5/layout/IconLeafLabelList"/>
    <dgm:cxn modelId="{4ACBF1AB-B739-4A89-986D-B1AE4B125730}" type="presParOf" srcId="{D4CEA48C-77D3-4903-BE97-AD4FA15387A2}" destId="{180564CB-D37C-453F-8DA4-C1EF539ACF0C}" srcOrd="3" destOrd="0" presId="urn:microsoft.com/office/officeart/2018/5/layout/IconLeafLabelList"/>
    <dgm:cxn modelId="{3040B48B-4A95-4D1F-9AAB-547DF6645EB8}" type="presParOf" srcId="{D4CEA48C-77D3-4903-BE97-AD4FA15387A2}" destId="{3988308F-08CC-43AB-A2D8-7C0448BA964E}" srcOrd="4" destOrd="0" presId="urn:microsoft.com/office/officeart/2018/5/layout/IconLeafLabelList"/>
    <dgm:cxn modelId="{2BD05B60-BD76-4C55-B0F1-78B7358EE563}" type="presParOf" srcId="{3988308F-08CC-43AB-A2D8-7C0448BA964E}" destId="{E9A6EA14-B805-4C75-8B06-2F3144102332}" srcOrd="0" destOrd="0" presId="urn:microsoft.com/office/officeart/2018/5/layout/IconLeafLabelList"/>
    <dgm:cxn modelId="{9226835D-4456-470B-9514-4B306285C038}" type="presParOf" srcId="{3988308F-08CC-43AB-A2D8-7C0448BA964E}" destId="{963B951E-8D04-48DD-8A58-E5A83A613949}" srcOrd="1" destOrd="0" presId="urn:microsoft.com/office/officeart/2018/5/layout/IconLeafLabelList"/>
    <dgm:cxn modelId="{E5013844-F6C0-4338-BA24-693962613F57}" type="presParOf" srcId="{3988308F-08CC-43AB-A2D8-7C0448BA964E}" destId="{398AAFBD-CCDC-433B-9847-B42E5AEED968}" srcOrd="2" destOrd="0" presId="urn:microsoft.com/office/officeart/2018/5/layout/IconLeafLabelList"/>
    <dgm:cxn modelId="{7611159D-3065-41C6-8C3B-BD6438709E45}" type="presParOf" srcId="{3988308F-08CC-43AB-A2D8-7C0448BA964E}" destId="{3F46EA4C-1B78-44F0-8794-5EA8B2C6812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F477BC-CBE3-4841-92B9-20352EB6CCFE}"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8A90A07-F763-45DC-A6EC-ED18FB736DF8}">
      <dgm:prSet/>
      <dgm:spPr/>
      <dgm:t>
        <a:bodyPr/>
        <a:lstStyle/>
        <a:p>
          <a:pPr>
            <a:lnSpc>
              <a:spcPct val="100000"/>
            </a:lnSpc>
            <a:defRPr b="1"/>
          </a:pPr>
          <a:r>
            <a:rPr lang="en-GB" dirty="0">
              <a:hlinkClick xmlns:r="http://schemas.openxmlformats.org/officeDocument/2006/relationships" r:id="rId1"/>
            </a:rPr>
            <a:t>Maas, </a:t>
          </a:r>
          <a:r>
            <a:rPr lang="en-GB" dirty="0" err="1">
              <a:hlinkClick xmlns:r="http://schemas.openxmlformats.org/officeDocument/2006/relationships" r:id="rId1"/>
            </a:rPr>
            <a:t>Natschläger</a:t>
          </a:r>
          <a:r>
            <a:rPr lang="en-GB" dirty="0">
              <a:hlinkClick xmlns:r="http://schemas.openxmlformats.org/officeDocument/2006/relationships" r:id="rId1"/>
            </a:rPr>
            <a:t> and </a:t>
          </a:r>
          <a:r>
            <a:rPr lang="en-GB" dirty="0" err="1">
              <a:hlinkClick xmlns:r="http://schemas.openxmlformats.org/officeDocument/2006/relationships" r:id="rId1"/>
            </a:rPr>
            <a:t>Markram</a:t>
          </a:r>
          <a:r>
            <a:rPr lang="en-GB" dirty="0">
              <a:hlinkClick xmlns:r="http://schemas.openxmlformats.org/officeDocument/2006/relationships" r:id="rId1"/>
            </a:rPr>
            <a:t> (2002): </a:t>
          </a:r>
          <a:endParaRPr lang="en-US" dirty="0"/>
        </a:p>
      </dgm:t>
    </dgm:pt>
    <dgm:pt modelId="{2A640DF0-52BD-4EEC-A2C1-2D52D0228155}" type="parTrans" cxnId="{C5E8B70B-7043-4B9C-B817-5698D348DCA6}">
      <dgm:prSet/>
      <dgm:spPr/>
      <dgm:t>
        <a:bodyPr/>
        <a:lstStyle/>
        <a:p>
          <a:endParaRPr lang="en-US"/>
        </a:p>
      </dgm:t>
    </dgm:pt>
    <dgm:pt modelId="{1D51F65C-3FAE-492B-8138-2E79088E9DF5}" type="sibTrans" cxnId="{C5E8B70B-7043-4B9C-B817-5698D348DCA6}">
      <dgm:prSet/>
      <dgm:spPr/>
      <dgm:t>
        <a:bodyPr/>
        <a:lstStyle/>
        <a:p>
          <a:endParaRPr lang="en-US"/>
        </a:p>
      </dgm:t>
    </dgm:pt>
    <dgm:pt modelId="{578468A9-0134-4187-B60C-8E79383F602E}">
      <dgm:prSet/>
      <dgm:spPr/>
      <dgm:t>
        <a:bodyPr/>
        <a:lstStyle/>
        <a:p>
          <a:r>
            <a:rPr lang="en-GB" dirty="0"/>
            <a:t>Adding more connections within a column increases separation but in a quasi chaotic manner </a:t>
          </a:r>
        </a:p>
      </dgm:t>
    </dgm:pt>
    <dgm:pt modelId="{E06AFCD6-282F-4DB2-89C2-ED3E83A54E43}" type="parTrans" cxnId="{5709A347-A9FB-49D2-BE3D-2C76D4A33DA2}">
      <dgm:prSet/>
      <dgm:spPr/>
      <dgm:t>
        <a:bodyPr/>
        <a:lstStyle/>
        <a:p>
          <a:endParaRPr lang="en-US"/>
        </a:p>
      </dgm:t>
    </dgm:pt>
    <dgm:pt modelId="{CDE4081F-81C9-4C4E-95DA-0AB3957C2168}" type="sibTrans" cxnId="{5709A347-A9FB-49D2-BE3D-2C76D4A33DA2}">
      <dgm:prSet/>
      <dgm:spPr/>
      <dgm:t>
        <a:bodyPr/>
        <a:lstStyle/>
        <a:p>
          <a:endParaRPr lang="en-US"/>
        </a:p>
      </dgm:t>
    </dgm:pt>
    <dgm:pt modelId="{D06848A8-3CD4-4A3B-806E-511C00E0C5BD}">
      <dgm:prSet/>
      <dgm:spPr/>
      <dgm:t>
        <a:bodyPr/>
        <a:lstStyle/>
        <a:p>
          <a:pPr>
            <a:lnSpc>
              <a:spcPct val="100000"/>
            </a:lnSpc>
            <a:defRPr b="1"/>
          </a:pPr>
          <a:r>
            <a:rPr lang="en-GB" dirty="0" err="1">
              <a:hlinkClick xmlns:r="http://schemas.openxmlformats.org/officeDocument/2006/relationships" r:id="rId2"/>
            </a:rPr>
            <a:t>Gallicchio</a:t>
          </a:r>
          <a:r>
            <a:rPr lang="en-GB" dirty="0">
              <a:hlinkClick xmlns:r="http://schemas.openxmlformats.org/officeDocument/2006/relationships" r:id="rId2"/>
            </a:rPr>
            <a:t>, </a:t>
          </a:r>
          <a:r>
            <a:rPr lang="en-GB" dirty="0" err="1">
              <a:hlinkClick xmlns:r="http://schemas.openxmlformats.org/officeDocument/2006/relationships" r:id="rId2"/>
            </a:rPr>
            <a:t>Micheli</a:t>
          </a:r>
          <a:r>
            <a:rPr lang="en-GB" dirty="0">
              <a:hlinkClick xmlns:r="http://schemas.openxmlformats.org/officeDocument/2006/relationships" r:id="rId2"/>
            </a:rPr>
            <a:t> and </a:t>
          </a:r>
          <a:r>
            <a:rPr lang="en-GB" dirty="0" err="1">
              <a:hlinkClick xmlns:r="http://schemas.openxmlformats.org/officeDocument/2006/relationships" r:id="rId2"/>
            </a:rPr>
            <a:t>Pedrelli</a:t>
          </a:r>
          <a:r>
            <a:rPr lang="en-GB" dirty="0">
              <a:hlinkClick xmlns:r="http://schemas.openxmlformats.org/officeDocument/2006/relationships" r:id="rId2"/>
            </a:rPr>
            <a:t> (2017):</a:t>
          </a:r>
          <a:endParaRPr lang="en-US" dirty="0"/>
        </a:p>
      </dgm:t>
    </dgm:pt>
    <dgm:pt modelId="{8DAF36B9-B90C-4ECE-86C8-70A05A5D0B46}" type="parTrans" cxnId="{D59A2D9E-C0FD-43B6-A284-459B198F4900}">
      <dgm:prSet/>
      <dgm:spPr/>
      <dgm:t>
        <a:bodyPr/>
        <a:lstStyle/>
        <a:p>
          <a:endParaRPr lang="en-US"/>
        </a:p>
      </dgm:t>
    </dgm:pt>
    <dgm:pt modelId="{4A5B6D3F-6635-4386-B9A1-BC3BD4732C1B}" type="sibTrans" cxnId="{D59A2D9E-C0FD-43B6-A284-459B198F4900}">
      <dgm:prSet/>
      <dgm:spPr/>
      <dgm:t>
        <a:bodyPr/>
        <a:lstStyle/>
        <a:p>
          <a:endParaRPr lang="en-US"/>
        </a:p>
      </dgm:t>
    </dgm:pt>
    <dgm:pt modelId="{8793D762-BAE5-4B72-902E-D524FADE527D}">
      <dgm:prSet/>
      <dgm:spPr/>
      <dgm:t>
        <a:bodyPr/>
        <a:lstStyle/>
        <a:p>
          <a:pPr>
            <a:lnSpc>
              <a:spcPct val="100000"/>
            </a:lnSpc>
          </a:pPr>
          <a:r>
            <a:rPr lang="en-GB" dirty="0"/>
            <a:t>Deep echo state networks could diversify temporal representations of inputs</a:t>
          </a:r>
          <a:endParaRPr lang="en-US" dirty="0"/>
        </a:p>
      </dgm:t>
    </dgm:pt>
    <dgm:pt modelId="{83F8741A-871C-4B02-8A9C-94672D3BA40C}" type="parTrans" cxnId="{4914079A-E954-4EF0-AE05-D70F079162C0}">
      <dgm:prSet/>
      <dgm:spPr/>
      <dgm:t>
        <a:bodyPr/>
        <a:lstStyle/>
        <a:p>
          <a:endParaRPr lang="en-US"/>
        </a:p>
      </dgm:t>
    </dgm:pt>
    <dgm:pt modelId="{D7C94F73-3753-4039-B8BD-3124D0C7BBA2}" type="sibTrans" cxnId="{4914079A-E954-4EF0-AE05-D70F079162C0}">
      <dgm:prSet/>
      <dgm:spPr/>
      <dgm:t>
        <a:bodyPr/>
        <a:lstStyle/>
        <a:p>
          <a:endParaRPr lang="en-US"/>
        </a:p>
      </dgm:t>
    </dgm:pt>
    <dgm:pt modelId="{0DCE7EB1-A17E-4D1A-9EC2-D0575F833664}">
      <dgm:prSet/>
      <dgm:spPr/>
      <dgm:t>
        <a:bodyPr/>
        <a:lstStyle/>
        <a:p>
          <a:r>
            <a:rPr lang="en-GB" dirty="0"/>
            <a:t>Higher layers remembered perturbations longer</a:t>
          </a:r>
          <a:endParaRPr lang="en-US" dirty="0"/>
        </a:p>
      </dgm:t>
    </dgm:pt>
    <dgm:pt modelId="{BB0EFB9C-874D-4558-B01B-2B5256682049}" type="parTrans" cxnId="{D4F63180-B15F-455D-A038-E847198D6129}">
      <dgm:prSet/>
      <dgm:spPr/>
      <dgm:t>
        <a:bodyPr/>
        <a:lstStyle/>
        <a:p>
          <a:endParaRPr lang="en-US"/>
        </a:p>
      </dgm:t>
    </dgm:pt>
    <dgm:pt modelId="{9C060942-7CAF-4FAA-8A75-1E940158857C}" type="sibTrans" cxnId="{D4F63180-B15F-455D-A038-E847198D6129}">
      <dgm:prSet/>
      <dgm:spPr/>
      <dgm:t>
        <a:bodyPr/>
        <a:lstStyle/>
        <a:p>
          <a:endParaRPr lang="en-US"/>
        </a:p>
      </dgm:t>
    </dgm:pt>
    <dgm:pt modelId="{236B9D65-E092-4B9E-9F59-0FADA34C20C6}">
      <dgm:prSet/>
      <dgm:spPr/>
      <dgm:t>
        <a:bodyPr/>
        <a:lstStyle/>
        <a:p>
          <a:r>
            <a:rPr lang="en-GB" dirty="0"/>
            <a:t>Connecting columns increased separation and conserved distance ratio found in inputs</a:t>
          </a:r>
        </a:p>
      </dgm:t>
    </dgm:pt>
    <dgm:pt modelId="{F845C302-2CF3-4D11-A635-71EF2389EC0F}" type="parTrans" cxnId="{DB39115B-8210-4F9A-9F74-B8B33EB58107}">
      <dgm:prSet/>
      <dgm:spPr/>
      <dgm:t>
        <a:bodyPr/>
        <a:lstStyle/>
        <a:p>
          <a:endParaRPr lang="en-GB"/>
        </a:p>
      </dgm:t>
    </dgm:pt>
    <dgm:pt modelId="{93726B33-541B-447C-9FDF-0B322D0302E9}" type="sibTrans" cxnId="{DB39115B-8210-4F9A-9F74-B8B33EB58107}">
      <dgm:prSet/>
      <dgm:spPr/>
      <dgm:t>
        <a:bodyPr/>
        <a:lstStyle/>
        <a:p>
          <a:endParaRPr lang="en-GB"/>
        </a:p>
      </dgm:t>
    </dgm:pt>
    <dgm:pt modelId="{1F2B0AF4-C1BC-4919-AC13-04216A981F1A}">
      <dgm:prSet/>
      <dgm:spPr/>
      <dgm:t>
        <a:bodyPr/>
        <a:lstStyle/>
        <a:p>
          <a:pPr>
            <a:lnSpc>
              <a:spcPct val="100000"/>
            </a:lnSpc>
          </a:pPr>
          <a:r>
            <a:rPr lang="en-GB" dirty="0"/>
            <a:t>Spiking neural network shaped like a column</a:t>
          </a:r>
        </a:p>
      </dgm:t>
    </dgm:pt>
    <dgm:pt modelId="{7BEE310F-0B69-49D6-B018-60F197219104}" type="parTrans" cxnId="{B3A62ECE-B9E1-4FE6-982A-7629E52CD6E8}">
      <dgm:prSet/>
      <dgm:spPr/>
      <dgm:t>
        <a:bodyPr/>
        <a:lstStyle/>
        <a:p>
          <a:endParaRPr lang="en-GB"/>
        </a:p>
      </dgm:t>
    </dgm:pt>
    <dgm:pt modelId="{34F0C8D2-2DC7-4A05-9E5A-66F9534C456D}" type="sibTrans" cxnId="{B3A62ECE-B9E1-4FE6-982A-7629E52CD6E8}">
      <dgm:prSet/>
      <dgm:spPr/>
      <dgm:t>
        <a:bodyPr/>
        <a:lstStyle/>
        <a:p>
          <a:endParaRPr lang="en-GB"/>
        </a:p>
      </dgm:t>
    </dgm:pt>
    <dgm:pt modelId="{9EDD33F4-5DF5-4E1A-80F8-BEE23D2B1C8D}">
      <dgm:prSet/>
      <dgm:spPr/>
      <dgm:t>
        <a:bodyPr/>
        <a:lstStyle/>
        <a:p>
          <a:pPr>
            <a:lnSpc>
              <a:spcPct val="100000"/>
            </a:lnSpc>
          </a:pPr>
          <a:endParaRPr lang="en-GB" dirty="0"/>
        </a:p>
      </dgm:t>
    </dgm:pt>
    <dgm:pt modelId="{22C62692-ED83-4045-95E6-29A599F20E42}" type="parTrans" cxnId="{3C5C7816-6EA5-4D6D-B7A3-2E59CC0CB636}">
      <dgm:prSet/>
      <dgm:spPr/>
      <dgm:t>
        <a:bodyPr/>
        <a:lstStyle/>
        <a:p>
          <a:endParaRPr lang="en-GB"/>
        </a:p>
      </dgm:t>
    </dgm:pt>
    <dgm:pt modelId="{720E63FE-D256-456B-B6AC-CFC79F28F0EC}" type="sibTrans" cxnId="{3C5C7816-6EA5-4D6D-B7A3-2E59CC0CB636}">
      <dgm:prSet/>
      <dgm:spPr/>
      <dgm:t>
        <a:bodyPr/>
        <a:lstStyle/>
        <a:p>
          <a:endParaRPr lang="en-GB"/>
        </a:p>
      </dgm:t>
    </dgm:pt>
    <dgm:pt modelId="{EEBB5719-CF49-4B33-B30F-10B50B754CAF}">
      <dgm:prSet/>
      <dgm:spPr/>
      <dgm:t>
        <a:bodyPr/>
        <a:lstStyle/>
        <a:p>
          <a:pPr>
            <a:lnSpc>
              <a:spcPct val="100000"/>
            </a:lnSpc>
          </a:pPr>
          <a:endParaRPr lang="en-US" dirty="0"/>
        </a:p>
      </dgm:t>
    </dgm:pt>
    <dgm:pt modelId="{6C136100-D862-45AF-9B0E-D3F3D468B1C8}" type="parTrans" cxnId="{C3BE0554-D58D-4AD1-9E99-E5930BDB3631}">
      <dgm:prSet/>
      <dgm:spPr/>
      <dgm:t>
        <a:bodyPr/>
        <a:lstStyle/>
        <a:p>
          <a:endParaRPr lang="en-GB"/>
        </a:p>
      </dgm:t>
    </dgm:pt>
    <dgm:pt modelId="{A7A6036E-19DB-47BD-BC42-5484D889A154}" type="sibTrans" cxnId="{C3BE0554-D58D-4AD1-9E99-E5930BDB3631}">
      <dgm:prSet/>
      <dgm:spPr/>
      <dgm:t>
        <a:bodyPr/>
        <a:lstStyle/>
        <a:p>
          <a:endParaRPr lang="en-GB"/>
        </a:p>
      </dgm:t>
    </dgm:pt>
    <dgm:pt modelId="{2F4BEE7C-26C0-4F75-BC21-D72E18926931}">
      <dgm:prSet/>
      <dgm:spPr/>
      <dgm:t>
        <a:bodyPr/>
        <a:lstStyle/>
        <a:p>
          <a:r>
            <a:rPr lang="en-GB" dirty="0"/>
            <a:t>Increases the maximal possible separation but conserves desired edge of chaos behaviour</a:t>
          </a:r>
        </a:p>
      </dgm:t>
    </dgm:pt>
    <dgm:pt modelId="{F512288A-C5B7-4944-B986-2E4B2339EE34}" type="parTrans" cxnId="{4D77C051-3303-4BFE-A735-960955981825}">
      <dgm:prSet/>
      <dgm:spPr/>
      <dgm:t>
        <a:bodyPr/>
        <a:lstStyle/>
        <a:p>
          <a:endParaRPr lang="en-GB"/>
        </a:p>
      </dgm:t>
    </dgm:pt>
    <dgm:pt modelId="{7C309FD8-8457-4394-B429-05A1720290EA}" type="sibTrans" cxnId="{4D77C051-3303-4BFE-A735-960955981825}">
      <dgm:prSet/>
      <dgm:spPr/>
      <dgm:t>
        <a:bodyPr/>
        <a:lstStyle/>
        <a:p>
          <a:endParaRPr lang="en-GB"/>
        </a:p>
      </dgm:t>
    </dgm:pt>
    <dgm:pt modelId="{09FD07CE-69F7-4658-A9CC-832BBB309A1E}" type="pres">
      <dgm:prSet presAssocID="{9AF477BC-CBE3-4841-92B9-20352EB6CCFE}" presName="root" presStyleCnt="0">
        <dgm:presLayoutVars>
          <dgm:dir/>
          <dgm:resizeHandles val="exact"/>
        </dgm:presLayoutVars>
      </dgm:prSet>
      <dgm:spPr/>
    </dgm:pt>
    <dgm:pt modelId="{AB9EAC07-8EA7-4031-9EE3-F9E830FFCF25}" type="pres">
      <dgm:prSet presAssocID="{88A90A07-F763-45DC-A6EC-ED18FB736DF8}" presName="compNode" presStyleCnt="0"/>
      <dgm:spPr/>
    </dgm:pt>
    <dgm:pt modelId="{119B899E-4185-4A31-8365-E853E56ADD83}" type="pres">
      <dgm:prSet presAssocID="{88A90A07-F763-45DC-A6EC-ED18FB736DF8}"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10CA4B2-2E90-4993-B88A-B15BA984F75C}" type="pres">
      <dgm:prSet presAssocID="{88A90A07-F763-45DC-A6EC-ED18FB736DF8}" presName="iconSpace" presStyleCnt="0"/>
      <dgm:spPr/>
    </dgm:pt>
    <dgm:pt modelId="{E96E4771-CEE9-4F3F-AC82-72CBFE01E536}" type="pres">
      <dgm:prSet presAssocID="{88A90A07-F763-45DC-A6EC-ED18FB736DF8}" presName="parTx" presStyleLbl="revTx" presStyleIdx="0" presStyleCnt="4">
        <dgm:presLayoutVars>
          <dgm:chMax val="0"/>
          <dgm:chPref val="0"/>
        </dgm:presLayoutVars>
      </dgm:prSet>
      <dgm:spPr/>
    </dgm:pt>
    <dgm:pt modelId="{D2D92648-5E56-4E8A-82DC-1D71564FDFAF}" type="pres">
      <dgm:prSet presAssocID="{88A90A07-F763-45DC-A6EC-ED18FB736DF8}" presName="txSpace" presStyleCnt="0"/>
      <dgm:spPr/>
    </dgm:pt>
    <dgm:pt modelId="{FDC245F7-2D8C-49B1-91C2-624F1BA9521A}" type="pres">
      <dgm:prSet presAssocID="{88A90A07-F763-45DC-A6EC-ED18FB736DF8}" presName="desTx" presStyleLbl="revTx" presStyleIdx="1" presStyleCnt="4" custLinFactNeighborX="-279" custLinFactNeighborY="-35537">
        <dgm:presLayoutVars/>
      </dgm:prSet>
      <dgm:spPr/>
    </dgm:pt>
    <dgm:pt modelId="{8C1D5B1B-E71A-4E59-8F90-43B9BEFC0899}" type="pres">
      <dgm:prSet presAssocID="{1D51F65C-3FAE-492B-8138-2E79088E9DF5}" presName="sibTrans" presStyleCnt="0"/>
      <dgm:spPr/>
    </dgm:pt>
    <dgm:pt modelId="{B4AADBC8-1BF3-418A-877D-5D44C7315F77}" type="pres">
      <dgm:prSet presAssocID="{D06848A8-3CD4-4A3B-806E-511C00E0C5BD}" presName="compNode" presStyleCnt="0"/>
      <dgm:spPr/>
    </dgm:pt>
    <dgm:pt modelId="{0E5BF071-D6DC-46D5-9357-D01072D291ED}" type="pres">
      <dgm:prSet presAssocID="{D06848A8-3CD4-4A3B-806E-511C00E0C5BD}"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stronaut"/>
        </a:ext>
      </dgm:extLst>
    </dgm:pt>
    <dgm:pt modelId="{580D354F-9790-4033-AF01-98262559F7BD}" type="pres">
      <dgm:prSet presAssocID="{D06848A8-3CD4-4A3B-806E-511C00E0C5BD}" presName="iconSpace" presStyleCnt="0"/>
      <dgm:spPr/>
    </dgm:pt>
    <dgm:pt modelId="{A79F1B02-01E5-4048-B11B-D09A95CF3CC2}" type="pres">
      <dgm:prSet presAssocID="{D06848A8-3CD4-4A3B-806E-511C00E0C5BD}" presName="parTx" presStyleLbl="revTx" presStyleIdx="2" presStyleCnt="4">
        <dgm:presLayoutVars>
          <dgm:chMax val="0"/>
          <dgm:chPref val="0"/>
        </dgm:presLayoutVars>
      </dgm:prSet>
      <dgm:spPr/>
    </dgm:pt>
    <dgm:pt modelId="{67EF8404-6453-4259-A8D0-536439C46B55}" type="pres">
      <dgm:prSet presAssocID="{D06848A8-3CD4-4A3B-806E-511C00E0C5BD}" presName="txSpace" presStyleCnt="0"/>
      <dgm:spPr/>
    </dgm:pt>
    <dgm:pt modelId="{AFE637EE-EFF5-4F56-B580-9CDC20C079F5}" type="pres">
      <dgm:prSet presAssocID="{D06848A8-3CD4-4A3B-806E-511C00E0C5BD}" presName="desTx" presStyleLbl="revTx" presStyleIdx="3" presStyleCnt="4" custLinFactNeighborX="278" custLinFactNeighborY="-36364">
        <dgm:presLayoutVars/>
      </dgm:prSet>
      <dgm:spPr/>
    </dgm:pt>
  </dgm:ptLst>
  <dgm:cxnLst>
    <dgm:cxn modelId="{C5E8B70B-7043-4B9C-B817-5698D348DCA6}" srcId="{9AF477BC-CBE3-4841-92B9-20352EB6CCFE}" destId="{88A90A07-F763-45DC-A6EC-ED18FB736DF8}" srcOrd="0" destOrd="0" parTransId="{2A640DF0-52BD-4EEC-A2C1-2D52D0228155}" sibTransId="{1D51F65C-3FAE-492B-8138-2E79088E9DF5}"/>
    <dgm:cxn modelId="{3C5C7816-6EA5-4D6D-B7A3-2E59CC0CB636}" srcId="{88A90A07-F763-45DC-A6EC-ED18FB736DF8}" destId="{9EDD33F4-5DF5-4E1A-80F8-BEE23D2B1C8D}" srcOrd="0" destOrd="0" parTransId="{22C62692-ED83-4045-95E6-29A599F20E42}" sibTransId="{720E63FE-D256-456B-B6AC-CFC79F28F0EC}"/>
    <dgm:cxn modelId="{368B6427-314B-42C0-8DE0-5D348C71657F}" type="presOf" srcId="{236B9D65-E092-4B9E-9F59-0FADA34C20C6}" destId="{FDC245F7-2D8C-49B1-91C2-624F1BA9521A}" srcOrd="0" destOrd="3" presId="urn:microsoft.com/office/officeart/2018/5/layout/CenteredIconLabelDescriptionList"/>
    <dgm:cxn modelId="{70ABB030-88D3-4184-BD18-B14B4083AEB9}" type="presOf" srcId="{9AF477BC-CBE3-4841-92B9-20352EB6CCFE}" destId="{09FD07CE-69F7-4658-A9CC-832BBB309A1E}" srcOrd="0" destOrd="0" presId="urn:microsoft.com/office/officeart/2018/5/layout/CenteredIconLabelDescriptionList"/>
    <dgm:cxn modelId="{B0D1FC40-8059-4C71-8A0A-1D74EB3149BC}" type="presOf" srcId="{D06848A8-3CD4-4A3B-806E-511C00E0C5BD}" destId="{A79F1B02-01E5-4048-B11B-D09A95CF3CC2}" srcOrd="0" destOrd="0" presId="urn:microsoft.com/office/officeart/2018/5/layout/CenteredIconLabelDescriptionList"/>
    <dgm:cxn modelId="{DB39115B-8210-4F9A-9F74-B8B33EB58107}" srcId="{1F2B0AF4-C1BC-4919-AC13-04216A981F1A}" destId="{236B9D65-E092-4B9E-9F59-0FADA34C20C6}" srcOrd="1" destOrd="0" parTransId="{F845C302-2CF3-4D11-A635-71EF2389EC0F}" sibTransId="{93726B33-541B-447C-9FDF-0B322D0302E9}"/>
    <dgm:cxn modelId="{5709A347-A9FB-49D2-BE3D-2C76D4A33DA2}" srcId="{1F2B0AF4-C1BC-4919-AC13-04216A981F1A}" destId="{578468A9-0134-4187-B60C-8E79383F602E}" srcOrd="0" destOrd="0" parTransId="{E06AFCD6-282F-4DB2-89C2-ED3E83A54E43}" sibTransId="{CDE4081F-81C9-4C4E-95DA-0AB3957C2168}"/>
    <dgm:cxn modelId="{1ACCD76A-9BF3-4535-9AFA-A66A78707468}" type="presOf" srcId="{578468A9-0134-4187-B60C-8E79383F602E}" destId="{FDC245F7-2D8C-49B1-91C2-624F1BA9521A}" srcOrd="0" destOrd="2" presId="urn:microsoft.com/office/officeart/2018/5/layout/CenteredIconLabelDescriptionList"/>
    <dgm:cxn modelId="{669C204F-65A0-4C8A-A3F5-47B8C2DD40A5}" type="presOf" srcId="{8793D762-BAE5-4B72-902E-D524FADE527D}" destId="{AFE637EE-EFF5-4F56-B580-9CDC20C079F5}" srcOrd="0" destOrd="1" presId="urn:microsoft.com/office/officeart/2018/5/layout/CenteredIconLabelDescriptionList"/>
    <dgm:cxn modelId="{4D77C051-3303-4BFE-A735-960955981825}" srcId="{236B9D65-E092-4B9E-9F59-0FADA34C20C6}" destId="{2F4BEE7C-26C0-4F75-BC21-D72E18926931}" srcOrd="0" destOrd="0" parTransId="{F512288A-C5B7-4944-B986-2E4B2339EE34}" sibTransId="{7C309FD8-8457-4394-B429-05A1720290EA}"/>
    <dgm:cxn modelId="{C3BE0554-D58D-4AD1-9E99-E5930BDB3631}" srcId="{D06848A8-3CD4-4A3B-806E-511C00E0C5BD}" destId="{EEBB5719-CF49-4B33-B30F-10B50B754CAF}" srcOrd="0" destOrd="0" parTransId="{6C136100-D862-45AF-9B0E-D3F3D468B1C8}" sibTransId="{A7A6036E-19DB-47BD-BC42-5484D889A154}"/>
    <dgm:cxn modelId="{BBC61A74-4FCD-44C4-BAE8-33F5D4B4EBDB}" type="presOf" srcId="{EEBB5719-CF49-4B33-B30F-10B50B754CAF}" destId="{AFE637EE-EFF5-4F56-B580-9CDC20C079F5}" srcOrd="0" destOrd="0" presId="urn:microsoft.com/office/officeart/2018/5/layout/CenteredIconLabelDescriptionList"/>
    <dgm:cxn modelId="{1CDD3F7B-F42A-42DD-949F-AA830886BF24}" type="presOf" srcId="{9EDD33F4-5DF5-4E1A-80F8-BEE23D2B1C8D}" destId="{FDC245F7-2D8C-49B1-91C2-624F1BA9521A}" srcOrd="0" destOrd="0" presId="urn:microsoft.com/office/officeart/2018/5/layout/CenteredIconLabelDescriptionList"/>
    <dgm:cxn modelId="{D4F63180-B15F-455D-A038-E847198D6129}" srcId="{8793D762-BAE5-4B72-902E-D524FADE527D}" destId="{0DCE7EB1-A17E-4D1A-9EC2-D0575F833664}" srcOrd="0" destOrd="0" parTransId="{BB0EFB9C-874D-4558-B01B-2B5256682049}" sibTransId="{9C060942-7CAF-4FAA-8A75-1E940158857C}"/>
    <dgm:cxn modelId="{1C79CA8F-BCF1-420A-8626-6C0557E3E3E9}" type="presOf" srcId="{1F2B0AF4-C1BC-4919-AC13-04216A981F1A}" destId="{FDC245F7-2D8C-49B1-91C2-624F1BA9521A}" srcOrd="0" destOrd="1" presId="urn:microsoft.com/office/officeart/2018/5/layout/CenteredIconLabelDescriptionList"/>
    <dgm:cxn modelId="{4914079A-E954-4EF0-AE05-D70F079162C0}" srcId="{D06848A8-3CD4-4A3B-806E-511C00E0C5BD}" destId="{8793D762-BAE5-4B72-902E-D524FADE527D}" srcOrd="1" destOrd="0" parTransId="{83F8741A-871C-4B02-8A9C-94672D3BA40C}" sibTransId="{D7C94F73-3753-4039-B8BD-3124D0C7BBA2}"/>
    <dgm:cxn modelId="{D59A2D9E-C0FD-43B6-A284-459B198F4900}" srcId="{9AF477BC-CBE3-4841-92B9-20352EB6CCFE}" destId="{D06848A8-3CD4-4A3B-806E-511C00E0C5BD}" srcOrd="1" destOrd="0" parTransId="{8DAF36B9-B90C-4ECE-86C8-70A05A5D0B46}" sibTransId="{4A5B6D3F-6635-4386-B9A1-BC3BD4732C1B}"/>
    <dgm:cxn modelId="{FA4806AA-E198-4519-B245-4A16192C68C7}" type="presOf" srcId="{0DCE7EB1-A17E-4D1A-9EC2-D0575F833664}" destId="{AFE637EE-EFF5-4F56-B580-9CDC20C079F5}" srcOrd="0" destOrd="2" presId="urn:microsoft.com/office/officeart/2018/5/layout/CenteredIconLabelDescriptionList"/>
    <dgm:cxn modelId="{311FC0CC-365C-43B8-9DCB-97C5ED044533}" type="presOf" srcId="{88A90A07-F763-45DC-A6EC-ED18FB736DF8}" destId="{E96E4771-CEE9-4F3F-AC82-72CBFE01E536}" srcOrd="0" destOrd="0" presId="urn:microsoft.com/office/officeart/2018/5/layout/CenteredIconLabelDescriptionList"/>
    <dgm:cxn modelId="{B3A62ECE-B9E1-4FE6-982A-7629E52CD6E8}" srcId="{88A90A07-F763-45DC-A6EC-ED18FB736DF8}" destId="{1F2B0AF4-C1BC-4919-AC13-04216A981F1A}" srcOrd="1" destOrd="0" parTransId="{7BEE310F-0B69-49D6-B018-60F197219104}" sibTransId="{34F0C8D2-2DC7-4A05-9E5A-66F9534C456D}"/>
    <dgm:cxn modelId="{7BE12BD9-DF40-4B1E-B33C-D2A4BF5D1C81}" type="presOf" srcId="{2F4BEE7C-26C0-4F75-BC21-D72E18926931}" destId="{FDC245F7-2D8C-49B1-91C2-624F1BA9521A}" srcOrd="0" destOrd="4" presId="urn:microsoft.com/office/officeart/2018/5/layout/CenteredIconLabelDescriptionList"/>
    <dgm:cxn modelId="{B5B239E6-A148-4F6E-8FDE-8125B84517F7}" type="presParOf" srcId="{09FD07CE-69F7-4658-A9CC-832BBB309A1E}" destId="{AB9EAC07-8EA7-4031-9EE3-F9E830FFCF25}" srcOrd="0" destOrd="0" presId="urn:microsoft.com/office/officeart/2018/5/layout/CenteredIconLabelDescriptionList"/>
    <dgm:cxn modelId="{B918E0C2-A0F4-40E3-A508-DB8AC4AEE992}" type="presParOf" srcId="{AB9EAC07-8EA7-4031-9EE3-F9E830FFCF25}" destId="{119B899E-4185-4A31-8365-E853E56ADD83}" srcOrd="0" destOrd="0" presId="urn:microsoft.com/office/officeart/2018/5/layout/CenteredIconLabelDescriptionList"/>
    <dgm:cxn modelId="{BE8A91D8-3C8D-4719-B8E9-2AAD8C64F0D1}" type="presParOf" srcId="{AB9EAC07-8EA7-4031-9EE3-F9E830FFCF25}" destId="{D10CA4B2-2E90-4993-B88A-B15BA984F75C}" srcOrd="1" destOrd="0" presId="urn:microsoft.com/office/officeart/2018/5/layout/CenteredIconLabelDescriptionList"/>
    <dgm:cxn modelId="{8A052D08-7A9C-40E4-BBB0-0F863327515E}" type="presParOf" srcId="{AB9EAC07-8EA7-4031-9EE3-F9E830FFCF25}" destId="{E96E4771-CEE9-4F3F-AC82-72CBFE01E536}" srcOrd="2" destOrd="0" presId="urn:microsoft.com/office/officeart/2018/5/layout/CenteredIconLabelDescriptionList"/>
    <dgm:cxn modelId="{4A4684E6-E6A2-4B76-BC8B-85F26DBDA2AF}" type="presParOf" srcId="{AB9EAC07-8EA7-4031-9EE3-F9E830FFCF25}" destId="{D2D92648-5E56-4E8A-82DC-1D71564FDFAF}" srcOrd="3" destOrd="0" presId="urn:microsoft.com/office/officeart/2018/5/layout/CenteredIconLabelDescriptionList"/>
    <dgm:cxn modelId="{7E884E03-8185-4F44-A61F-0ECE2E8BBB9F}" type="presParOf" srcId="{AB9EAC07-8EA7-4031-9EE3-F9E830FFCF25}" destId="{FDC245F7-2D8C-49B1-91C2-624F1BA9521A}" srcOrd="4" destOrd="0" presId="urn:microsoft.com/office/officeart/2018/5/layout/CenteredIconLabelDescriptionList"/>
    <dgm:cxn modelId="{93A5B4DF-503B-4D56-87B8-87D3DE8589AA}" type="presParOf" srcId="{09FD07CE-69F7-4658-A9CC-832BBB309A1E}" destId="{8C1D5B1B-E71A-4E59-8F90-43B9BEFC0899}" srcOrd="1" destOrd="0" presId="urn:microsoft.com/office/officeart/2018/5/layout/CenteredIconLabelDescriptionList"/>
    <dgm:cxn modelId="{21D6D9A8-AC76-441B-9B84-EF6F6BF0A689}" type="presParOf" srcId="{09FD07CE-69F7-4658-A9CC-832BBB309A1E}" destId="{B4AADBC8-1BF3-418A-877D-5D44C7315F77}" srcOrd="2" destOrd="0" presId="urn:microsoft.com/office/officeart/2018/5/layout/CenteredIconLabelDescriptionList"/>
    <dgm:cxn modelId="{F26306CA-5FEC-4D0D-BDA2-29A9010C1FEF}" type="presParOf" srcId="{B4AADBC8-1BF3-418A-877D-5D44C7315F77}" destId="{0E5BF071-D6DC-46D5-9357-D01072D291ED}" srcOrd="0" destOrd="0" presId="urn:microsoft.com/office/officeart/2018/5/layout/CenteredIconLabelDescriptionList"/>
    <dgm:cxn modelId="{86514686-3F9F-4BFA-8477-5E5A7E4BFF94}" type="presParOf" srcId="{B4AADBC8-1BF3-418A-877D-5D44C7315F77}" destId="{580D354F-9790-4033-AF01-98262559F7BD}" srcOrd="1" destOrd="0" presId="urn:microsoft.com/office/officeart/2018/5/layout/CenteredIconLabelDescriptionList"/>
    <dgm:cxn modelId="{1C5BEBA2-DB2F-4C66-AAEC-9E71FA5271E3}" type="presParOf" srcId="{B4AADBC8-1BF3-418A-877D-5D44C7315F77}" destId="{A79F1B02-01E5-4048-B11B-D09A95CF3CC2}" srcOrd="2" destOrd="0" presId="urn:microsoft.com/office/officeart/2018/5/layout/CenteredIconLabelDescriptionList"/>
    <dgm:cxn modelId="{9DA05DB6-E850-4EF0-89AC-138A78B47EA9}" type="presParOf" srcId="{B4AADBC8-1BF3-418A-877D-5D44C7315F77}" destId="{67EF8404-6453-4259-A8D0-536439C46B55}" srcOrd="3" destOrd="0" presId="urn:microsoft.com/office/officeart/2018/5/layout/CenteredIconLabelDescriptionList"/>
    <dgm:cxn modelId="{1250E4E1-8AB8-47F4-9A24-C89186F359D2}" type="presParOf" srcId="{B4AADBC8-1BF3-418A-877D-5D44C7315F77}" destId="{AFE637EE-EFF5-4F56-B580-9CDC20C079F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DA6743-8A26-4D01-A730-38B303B85E99}"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92A1752E-74AF-462F-82AE-6CF9701F96D6}">
      <dgm:prSet/>
      <dgm:spPr/>
      <dgm:t>
        <a:bodyPr/>
        <a:lstStyle/>
        <a:p>
          <a:pPr>
            <a:defRPr cap="all"/>
          </a:pPr>
          <a:r>
            <a:rPr lang="en-GB"/>
            <a:t>Goals</a:t>
          </a:r>
          <a:endParaRPr lang="en-US"/>
        </a:p>
      </dgm:t>
    </dgm:pt>
    <dgm:pt modelId="{8285D767-C4C4-4FA5-AA56-97AA7EDA862F}" type="parTrans" cxnId="{48910C70-0150-4D2A-93CD-5A5026B78097}">
      <dgm:prSet/>
      <dgm:spPr/>
      <dgm:t>
        <a:bodyPr/>
        <a:lstStyle/>
        <a:p>
          <a:endParaRPr lang="en-US"/>
        </a:p>
      </dgm:t>
    </dgm:pt>
    <dgm:pt modelId="{7012DDC1-70BF-481C-8770-C027ADA63E1C}" type="sibTrans" cxnId="{48910C70-0150-4D2A-93CD-5A5026B78097}">
      <dgm:prSet/>
      <dgm:spPr/>
      <dgm:t>
        <a:bodyPr/>
        <a:lstStyle/>
        <a:p>
          <a:endParaRPr lang="en-US"/>
        </a:p>
      </dgm:t>
    </dgm:pt>
    <dgm:pt modelId="{FBC66E53-BD1D-4889-950F-50C4C5144173}">
      <dgm:prSet/>
      <dgm:spPr/>
      <dgm:t>
        <a:bodyPr/>
        <a:lstStyle/>
        <a:p>
          <a:pPr>
            <a:defRPr cap="all"/>
          </a:pPr>
          <a:r>
            <a:rPr lang="en-GB"/>
            <a:t>Neuron model</a:t>
          </a:r>
          <a:endParaRPr lang="en-US"/>
        </a:p>
      </dgm:t>
    </dgm:pt>
    <dgm:pt modelId="{5839B317-F6BA-43A6-A262-B93460E6BA92}" type="parTrans" cxnId="{842BF39D-333C-425D-9D36-DC74885D338C}">
      <dgm:prSet/>
      <dgm:spPr/>
      <dgm:t>
        <a:bodyPr/>
        <a:lstStyle/>
        <a:p>
          <a:endParaRPr lang="en-US"/>
        </a:p>
      </dgm:t>
    </dgm:pt>
    <dgm:pt modelId="{8F513DA3-10C4-4358-AE63-F65DA88D2196}" type="sibTrans" cxnId="{842BF39D-333C-425D-9D36-DC74885D338C}">
      <dgm:prSet/>
      <dgm:spPr/>
      <dgm:t>
        <a:bodyPr/>
        <a:lstStyle/>
        <a:p>
          <a:endParaRPr lang="en-US"/>
        </a:p>
      </dgm:t>
    </dgm:pt>
    <dgm:pt modelId="{01919EA6-2573-447C-9EC0-C30804096094}">
      <dgm:prSet/>
      <dgm:spPr/>
      <dgm:t>
        <a:bodyPr/>
        <a:lstStyle/>
        <a:p>
          <a:pPr>
            <a:defRPr cap="all"/>
          </a:pPr>
          <a:r>
            <a:rPr lang="en-GB" dirty="0"/>
            <a:t>Interfacing </a:t>
          </a:r>
        </a:p>
        <a:p>
          <a:pPr>
            <a:defRPr cap="all"/>
          </a:pPr>
          <a:r>
            <a:rPr lang="en-GB" dirty="0"/>
            <a:t>Cellular automata</a:t>
          </a:r>
          <a:endParaRPr lang="en-US" dirty="0"/>
        </a:p>
      </dgm:t>
    </dgm:pt>
    <dgm:pt modelId="{C3A644A5-FE6A-4A18-BAAA-49EDC5A84E16}" type="parTrans" cxnId="{4A34F458-3B5C-43CE-B826-AA08338542D5}">
      <dgm:prSet/>
      <dgm:spPr/>
      <dgm:t>
        <a:bodyPr/>
        <a:lstStyle/>
        <a:p>
          <a:endParaRPr lang="en-US"/>
        </a:p>
      </dgm:t>
    </dgm:pt>
    <dgm:pt modelId="{57B06F9A-BB86-4A1A-AD6B-311230D13B7F}" type="sibTrans" cxnId="{4A34F458-3B5C-43CE-B826-AA08338542D5}">
      <dgm:prSet/>
      <dgm:spPr/>
      <dgm:t>
        <a:bodyPr/>
        <a:lstStyle/>
        <a:p>
          <a:endParaRPr lang="en-US"/>
        </a:p>
      </dgm:t>
    </dgm:pt>
    <dgm:pt modelId="{52F6FE99-790D-41D0-8847-E6938E230DFF}" type="pres">
      <dgm:prSet presAssocID="{69DA6743-8A26-4D01-A730-38B303B85E99}" presName="root" presStyleCnt="0">
        <dgm:presLayoutVars>
          <dgm:dir/>
          <dgm:resizeHandles val="exact"/>
        </dgm:presLayoutVars>
      </dgm:prSet>
      <dgm:spPr/>
    </dgm:pt>
    <dgm:pt modelId="{1374ED85-468E-46D6-B8DE-0C21E5A27AE6}" type="pres">
      <dgm:prSet presAssocID="{92A1752E-74AF-462F-82AE-6CF9701F96D6}" presName="compNode" presStyleCnt="0"/>
      <dgm:spPr/>
    </dgm:pt>
    <dgm:pt modelId="{E546BA14-EB1B-47CB-BFF5-87C94FE50C8A}" type="pres">
      <dgm:prSet presAssocID="{92A1752E-74AF-462F-82AE-6CF9701F96D6}" presName="iconBgRect" presStyleLbl="bgShp" presStyleIdx="0" presStyleCnt="3"/>
      <dgm:spPr/>
    </dgm:pt>
    <dgm:pt modelId="{061EE7B6-9444-4A27-B538-993BB301BBC3}" type="pres">
      <dgm:prSet presAssocID="{92A1752E-74AF-462F-82AE-6CF9701F96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BF52C0C6-FFAB-4023-A369-74E625CFB49D}" type="pres">
      <dgm:prSet presAssocID="{92A1752E-74AF-462F-82AE-6CF9701F96D6}" presName="spaceRect" presStyleCnt="0"/>
      <dgm:spPr/>
    </dgm:pt>
    <dgm:pt modelId="{B992A1F2-AEF5-4469-9565-67B706FCB282}" type="pres">
      <dgm:prSet presAssocID="{92A1752E-74AF-462F-82AE-6CF9701F96D6}" presName="textRect" presStyleLbl="revTx" presStyleIdx="0" presStyleCnt="3">
        <dgm:presLayoutVars>
          <dgm:chMax val="1"/>
          <dgm:chPref val="1"/>
        </dgm:presLayoutVars>
      </dgm:prSet>
      <dgm:spPr/>
    </dgm:pt>
    <dgm:pt modelId="{BFD2621D-31BD-4396-9278-84B250E5011F}" type="pres">
      <dgm:prSet presAssocID="{7012DDC1-70BF-481C-8770-C027ADA63E1C}" presName="sibTrans" presStyleCnt="0"/>
      <dgm:spPr/>
    </dgm:pt>
    <dgm:pt modelId="{42A840C5-ECEA-49E3-A881-2F603DD300FC}" type="pres">
      <dgm:prSet presAssocID="{FBC66E53-BD1D-4889-950F-50C4C5144173}" presName="compNode" presStyleCnt="0"/>
      <dgm:spPr/>
    </dgm:pt>
    <dgm:pt modelId="{664EFC5F-B42E-4F25-8E0F-85FD383630B3}" type="pres">
      <dgm:prSet presAssocID="{FBC66E53-BD1D-4889-950F-50C4C5144173}" presName="iconBgRect" presStyleLbl="bgShp" presStyleIdx="1" presStyleCnt="3"/>
      <dgm:spPr/>
    </dgm:pt>
    <dgm:pt modelId="{ECDF04BC-D6D4-4238-A477-CFFCFF9F2A44}" type="pres">
      <dgm:prSet presAssocID="{FBC66E53-BD1D-4889-950F-50C4C514417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7BF17DE9-C52A-437F-81A7-80A7CC5BA2CC}" type="pres">
      <dgm:prSet presAssocID="{FBC66E53-BD1D-4889-950F-50C4C5144173}" presName="spaceRect" presStyleCnt="0"/>
      <dgm:spPr/>
    </dgm:pt>
    <dgm:pt modelId="{8616D0A8-991C-4063-9831-58F1481C3410}" type="pres">
      <dgm:prSet presAssocID="{FBC66E53-BD1D-4889-950F-50C4C5144173}" presName="textRect" presStyleLbl="revTx" presStyleIdx="1" presStyleCnt="3">
        <dgm:presLayoutVars>
          <dgm:chMax val="1"/>
          <dgm:chPref val="1"/>
        </dgm:presLayoutVars>
      </dgm:prSet>
      <dgm:spPr/>
    </dgm:pt>
    <dgm:pt modelId="{1CEE5EC7-8520-40D0-B319-53FACF0BF249}" type="pres">
      <dgm:prSet presAssocID="{8F513DA3-10C4-4358-AE63-F65DA88D2196}" presName="sibTrans" presStyleCnt="0"/>
      <dgm:spPr/>
    </dgm:pt>
    <dgm:pt modelId="{658152B1-1861-4A4B-98C0-1F85272AE221}" type="pres">
      <dgm:prSet presAssocID="{01919EA6-2573-447C-9EC0-C30804096094}" presName="compNode" presStyleCnt="0"/>
      <dgm:spPr/>
    </dgm:pt>
    <dgm:pt modelId="{EA223DF6-8609-4840-A98F-E15392390A9A}" type="pres">
      <dgm:prSet presAssocID="{01919EA6-2573-447C-9EC0-C30804096094}" presName="iconBgRect" presStyleLbl="bgShp" presStyleIdx="2" presStyleCnt="3"/>
      <dgm:spPr/>
    </dgm:pt>
    <dgm:pt modelId="{7E6FC56C-64F7-493D-8380-C17DDF880C5E}" type="pres">
      <dgm:prSet presAssocID="{01919EA6-2573-447C-9EC0-C308040960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e"/>
        </a:ext>
      </dgm:extLst>
    </dgm:pt>
    <dgm:pt modelId="{D021BE2B-2DCE-4FAD-AD96-CDD73DD290D2}" type="pres">
      <dgm:prSet presAssocID="{01919EA6-2573-447C-9EC0-C30804096094}" presName="spaceRect" presStyleCnt="0"/>
      <dgm:spPr/>
    </dgm:pt>
    <dgm:pt modelId="{FE8AB0C3-6EAF-45F0-82D8-63EBF3061016}" type="pres">
      <dgm:prSet presAssocID="{01919EA6-2573-447C-9EC0-C30804096094}" presName="textRect" presStyleLbl="revTx" presStyleIdx="2" presStyleCnt="3">
        <dgm:presLayoutVars>
          <dgm:chMax val="1"/>
          <dgm:chPref val="1"/>
        </dgm:presLayoutVars>
      </dgm:prSet>
      <dgm:spPr/>
    </dgm:pt>
  </dgm:ptLst>
  <dgm:cxnLst>
    <dgm:cxn modelId="{10C6921E-397E-49FB-B7A2-1400DA2A7047}" type="presOf" srcId="{FBC66E53-BD1D-4889-950F-50C4C5144173}" destId="{8616D0A8-991C-4063-9831-58F1481C3410}" srcOrd="0" destOrd="0" presId="urn:microsoft.com/office/officeart/2018/5/layout/IconCircleLabelList"/>
    <dgm:cxn modelId="{8D322F26-A76C-4444-B7CC-F179DDE84B0F}" type="presOf" srcId="{01919EA6-2573-447C-9EC0-C30804096094}" destId="{FE8AB0C3-6EAF-45F0-82D8-63EBF3061016}" srcOrd="0" destOrd="0" presId="urn:microsoft.com/office/officeart/2018/5/layout/IconCircleLabelList"/>
    <dgm:cxn modelId="{09D6083E-3646-4339-8AC5-B5FC22BDD745}" type="presOf" srcId="{69DA6743-8A26-4D01-A730-38B303B85E99}" destId="{52F6FE99-790D-41D0-8847-E6938E230DFF}" srcOrd="0" destOrd="0" presId="urn:microsoft.com/office/officeart/2018/5/layout/IconCircleLabelList"/>
    <dgm:cxn modelId="{87DD2D5C-5D4C-42A6-8509-6E0572FBF09E}" type="presOf" srcId="{92A1752E-74AF-462F-82AE-6CF9701F96D6}" destId="{B992A1F2-AEF5-4469-9565-67B706FCB282}" srcOrd="0" destOrd="0" presId="urn:microsoft.com/office/officeart/2018/5/layout/IconCircleLabelList"/>
    <dgm:cxn modelId="{48910C70-0150-4D2A-93CD-5A5026B78097}" srcId="{69DA6743-8A26-4D01-A730-38B303B85E99}" destId="{92A1752E-74AF-462F-82AE-6CF9701F96D6}" srcOrd="0" destOrd="0" parTransId="{8285D767-C4C4-4FA5-AA56-97AA7EDA862F}" sibTransId="{7012DDC1-70BF-481C-8770-C027ADA63E1C}"/>
    <dgm:cxn modelId="{4A34F458-3B5C-43CE-B826-AA08338542D5}" srcId="{69DA6743-8A26-4D01-A730-38B303B85E99}" destId="{01919EA6-2573-447C-9EC0-C30804096094}" srcOrd="2" destOrd="0" parTransId="{C3A644A5-FE6A-4A18-BAAA-49EDC5A84E16}" sibTransId="{57B06F9A-BB86-4A1A-AD6B-311230D13B7F}"/>
    <dgm:cxn modelId="{842BF39D-333C-425D-9D36-DC74885D338C}" srcId="{69DA6743-8A26-4D01-A730-38B303B85E99}" destId="{FBC66E53-BD1D-4889-950F-50C4C5144173}" srcOrd="1" destOrd="0" parTransId="{5839B317-F6BA-43A6-A262-B93460E6BA92}" sibTransId="{8F513DA3-10C4-4358-AE63-F65DA88D2196}"/>
    <dgm:cxn modelId="{D36F181A-D0CD-479B-AE85-1D6482FE42DF}" type="presParOf" srcId="{52F6FE99-790D-41D0-8847-E6938E230DFF}" destId="{1374ED85-468E-46D6-B8DE-0C21E5A27AE6}" srcOrd="0" destOrd="0" presId="urn:microsoft.com/office/officeart/2018/5/layout/IconCircleLabelList"/>
    <dgm:cxn modelId="{9D879785-2468-4977-BB5F-488AD2A37E04}" type="presParOf" srcId="{1374ED85-468E-46D6-B8DE-0C21E5A27AE6}" destId="{E546BA14-EB1B-47CB-BFF5-87C94FE50C8A}" srcOrd="0" destOrd="0" presId="urn:microsoft.com/office/officeart/2018/5/layout/IconCircleLabelList"/>
    <dgm:cxn modelId="{364939B1-9541-4709-9B01-9CE422351F9C}" type="presParOf" srcId="{1374ED85-468E-46D6-B8DE-0C21E5A27AE6}" destId="{061EE7B6-9444-4A27-B538-993BB301BBC3}" srcOrd="1" destOrd="0" presId="urn:microsoft.com/office/officeart/2018/5/layout/IconCircleLabelList"/>
    <dgm:cxn modelId="{63871055-4AAF-441D-BD12-3A8B269B8D52}" type="presParOf" srcId="{1374ED85-468E-46D6-B8DE-0C21E5A27AE6}" destId="{BF52C0C6-FFAB-4023-A369-74E625CFB49D}" srcOrd="2" destOrd="0" presId="urn:microsoft.com/office/officeart/2018/5/layout/IconCircleLabelList"/>
    <dgm:cxn modelId="{BC5DCC3C-624C-4B0F-A4D3-E5F9CE154537}" type="presParOf" srcId="{1374ED85-468E-46D6-B8DE-0C21E5A27AE6}" destId="{B992A1F2-AEF5-4469-9565-67B706FCB282}" srcOrd="3" destOrd="0" presId="urn:microsoft.com/office/officeart/2018/5/layout/IconCircleLabelList"/>
    <dgm:cxn modelId="{F1E9C190-63D0-47E7-B446-B98F67995602}" type="presParOf" srcId="{52F6FE99-790D-41D0-8847-E6938E230DFF}" destId="{BFD2621D-31BD-4396-9278-84B250E5011F}" srcOrd="1" destOrd="0" presId="urn:microsoft.com/office/officeart/2018/5/layout/IconCircleLabelList"/>
    <dgm:cxn modelId="{FE3A8F2D-FD9F-4160-ACCD-3830F5B659AE}" type="presParOf" srcId="{52F6FE99-790D-41D0-8847-E6938E230DFF}" destId="{42A840C5-ECEA-49E3-A881-2F603DD300FC}" srcOrd="2" destOrd="0" presId="urn:microsoft.com/office/officeart/2018/5/layout/IconCircleLabelList"/>
    <dgm:cxn modelId="{790635AD-E381-466F-9E5C-AC7C21C61ECC}" type="presParOf" srcId="{42A840C5-ECEA-49E3-A881-2F603DD300FC}" destId="{664EFC5F-B42E-4F25-8E0F-85FD383630B3}" srcOrd="0" destOrd="0" presId="urn:microsoft.com/office/officeart/2018/5/layout/IconCircleLabelList"/>
    <dgm:cxn modelId="{D7A8F18C-7645-4D4C-901C-D24477059740}" type="presParOf" srcId="{42A840C5-ECEA-49E3-A881-2F603DD300FC}" destId="{ECDF04BC-D6D4-4238-A477-CFFCFF9F2A44}" srcOrd="1" destOrd="0" presId="urn:microsoft.com/office/officeart/2018/5/layout/IconCircleLabelList"/>
    <dgm:cxn modelId="{DFAC9997-E0CC-4A9D-80FA-F356F49CA3AD}" type="presParOf" srcId="{42A840C5-ECEA-49E3-A881-2F603DD300FC}" destId="{7BF17DE9-C52A-437F-81A7-80A7CC5BA2CC}" srcOrd="2" destOrd="0" presId="urn:microsoft.com/office/officeart/2018/5/layout/IconCircleLabelList"/>
    <dgm:cxn modelId="{2FF075CF-63A4-4B69-BE01-6E1171DE4976}" type="presParOf" srcId="{42A840C5-ECEA-49E3-A881-2F603DD300FC}" destId="{8616D0A8-991C-4063-9831-58F1481C3410}" srcOrd="3" destOrd="0" presId="urn:microsoft.com/office/officeart/2018/5/layout/IconCircleLabelList"/>
    <dgm:cxn modelId="{5C9508C8-759C-4CC9-B160-47396970DF6F}" type="presParOf" srcId="{52F6FE99-790D-41D0-8847-E6938E230DFF}" destId="{1CEE5EC7-8520-40D0-B319-53FACF0BF249}" srcOrd="3" destOrd="0" presId="urn:microsoft.com/office/officeart/2018/5/layout/IconCircleLabelList"/>
    <dgm:cxn modelId="{A96F50B7-3135-4056-80E5-ADAB21BEB543}" type="presParOf" srcId="{52F6FE99-790D-41D0-8847-E6938E230DFF}" destId="{658152B1-1861-4A4B-98C0-1F85272AE221}" srcOrd="4" destOrd="0" presId="urn:microsoft.com/office/officeart/2018/5/layout/IconCircleLabelList"/>
    <dgm:cxn modelId="{2BFE6F93-6D80-4B30-BF80-2DFAEDB24206}" type="presParOf" srcId="{658152B1-1861-4A4B-98C0-1F85272AE221}" destId="{EA223DF6-8609-4840-A98F-E15392390A9A}" srcOrd="0" destOrd="0" presId="urn:microsoft.com/office/officeart/2018/5/layout/IconCircleLabelList"/>
    <dgm:cxn modelId="{DF43E24C-A118-40F5-A7CF-22E65E959449}" type="presParOf" srcId="{658152B1-1861-4A4B-98C0-1F85272AE221}" destId="{7E6FC56C-64F7-493D-8380-C17DDF880C5E}" srcOrd="1" destOrd="0" presId="urn:microsoft.com/office/officeart/2018/5/layout/IconCircleLabelList"/>
    <dgm:cxn modelId="{05071E0E-50F7-4152-AA1B-29F81BE13C75}" type="presParOf" srcId="{658152B1-1861-4A4B-98C0-1F85272AE221}" destId="{D021BE2B-2DCE-4FAD-AD96-CDD73DD290D2}" srcOrd="2" destOrd="0" presId="urn:microsoft.com/office/officeart/2018/5/layout/IconCircleLabelList"/>
    <dgm:cxn modelId="{CA9B49EF-43D3-44B9-8A43-0E53C95606C0}" type="presParOf" srcId="{658152B1-1861-4A4B-98C0-1F85272AE221}" destId="{FE8AB0C3-6EAF-45F0-82D8-63EBF306101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7E830-E07E-4017-AAC8-E94F4F9F5980}">
      <dsp:nvSpPr>
        <dsp:cNvPr id="0" name=""/>
        <dsp:cNvSpPr/>
      </dsp:nvSpPr>
      <dsp:spPr>
        <a:xfrm>
          <a:off x="462744" y="767709"/>
          <a:ext cx="1166625" cy="1166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5A6FC-28D2-4225-AC0E-A7B0926C838A}">
      <dsp:nvSpPr>
        <dsp:cNvPr id="0" name=""/>
        <dsp:cNvSpPr/>
      </dsp:nvSpPr>
      <dsp:spPr>
        <a:xfrm>
          <a:off x="711369" y="1016334"/>
          <a:ext cx="669375" cy="66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FD4D2-5941-4ECD-AB71-16B32CE11B27}">
      <dsp:nvSpPr>
        <dsp:cNvPr id="0" name=""/>
        <dsp:cNvSpPr/>
      </dsp:nvSpPr>
      <dsp:spPr>
        <a:xfrm>
          <a:off x="89806" y="2297709"/>
          <a:ext cx="19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a:t>General structure</a:t>
          </a:r>
          <a:endParaRPr lang="en-US" sz="1300" kern="1200"/>
        </a:p>
      </dsp:txBody>
      <dsp:txXfrm>
        <a:off x="89806" y="2297709"/>
        <a:ext cx="1912500" cy="720000"/>
      </dsp:txXfrm>
    </dsp:sp>
    <dsp:sp modelId="{610C7A5A-4C2C-4FF9-8DBA-1AE4E27959F9}">
      <dsp:nvSpPr>
        <dsp:cNvPr id="0" name=""/>
        <dsp:cNvSpPr/>
      </dsp:nvSpPr>
      <dsp:spPr>
        <a:xfrm>
          <a:off x="2709932" y="767709"/>
          <a:ext cx="1166625" cy="1166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AE577D-0632-4941-A192-274CEEDC7450}">
      <dsp:nvSpPr>
        <dsp:cNvPr id="0" name=""/>
        <dsp:cNvSpPr/>
      </dsp:nvSpPr>
      <dsp:spPr>
        <a:xfrm>
          <a:off x="2958557" y="1016334"/>
          <a:ext cx="669375" cy="66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9CA822-E234-4BAA-981D-68EE67CFE16A}">
      <dsp:nvSpPr>
        <dsp:cNvPr id="0" name=""/>
        <dsp:cNvSpPr/>
      </dsp:nvSpPr>
      <dsp:spPr>
        <a:xfrm>
          <a:off x="2336994" y="2297709"/>
          <a:ext cx="19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a:t>Special case: The liquid state machine</a:t>
          </a:r>
          <a:endParaRPr lang="en-US" sz="1300" kern="1200"/>
        </a:p>
      </dsp:txBody>
      <dsp:txXfrm>
        <a:off x="2336994" y="2297709"/>
        <a:ext cx="1912500" cy="720000"/>
      </dsp:txXfrm>
    </dsp:sp>
    <dsp:sp modelId="{E9A6EA14-B805-4C75-8B06-2F3144102332}">
      <dsp:nvSpPr>
        <dsp:cNvPr id="0" name=""/>
        <dsp:cNvSpPr/>
      </dsp:nvSpPr>
      <dsp:spPr>
        <a:xfrm>
          <a:off x="4957119" y="767709"/>
          <a:ext cx="1166625" cy="1166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3B951E-8D04-48DD-8A58-E5A83A613949}">
      <dsp:nvSpPr>
        <dsp:cNvPr id="0" name=""/>
        <dsp:cNvSpPr/>
      </dsp:nvSpPr>
      <dsp:spPr>
        <a:xfrm>
          <a:off x="5205744" y="1016334"/>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46EA4C-1B78-44F0-8794-5EA8B2C6812A}">
      <dsp:nvSpPr>
        <dsp:cNvPr id="0" name=""/>
        <dsp:cNvSpPr/>
      </dsp:nvSpPr>
      <dsp:spPr>
        <a:xfrm>
          <a:off x="4584182" y="2297709"/>
          <a:ext cx="19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a:t>Motivation: Increasing the computational power of liquids</a:t>
          </a:r>
          <a:endParaRPr lang="en-US" sz="1300" kern="1200"/>
        </a:p>
      </dsp:txBody>
      <dsp:txXfrm>
        <a:off x="4584182" y="2297709"/>
        <a:ext cx="191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B899E-4185-4A31-8365-E853E56ADD83}">
      <dsp:nvSpPr>
        <dsp:cNvPr id="0" name=""/>
        <dsp:cNvSpPr/>
      </dsp:nvSpPr>
      <dsp:spPr>
        <a:xfrm>
          <a:off x="1825284" y="0"/>
          <a:ext cx="1510523" cy="14900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E4771-CEE9-4F3F-AC82-72CBFE01E536}">
      <dsp:nvSpPr>
        <dsp:cNvPr id="0" name=""/>
        <dsp:cNvSpPr/>
      </dsp:nvSpPr>
      <dsp:spPr>
        <a:xfrm>
          <a:off x="422655" y="1673925"/>
          <a:ext cx="4315781" cy="638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hlinkClick xmlns:r="http://schemas.openxmlformats.org/officeDocument/2006/relationships" r:id="rId3"/>
            </a:rPr>
            <a:t>Maas, </a:t>
          </a:r>
          <a:r>
            <a:rPr lang="en-GB" sz="2000" kern="1200" dirty="0" err="1">
              <a:hlinkClick xmlns:r="http://schemas.openxmlformats.org/officeDocument/2006/relationships" r:id="rId3"/>
            </a:rPr>
            <a:t>Natschläger</a:t>
          </a:r>
          <a:r>
            <a:rPr lang="en-GB" sz="2000" kern="1200" dirty="0">
              <a:hlinkClick xmlns:r="http://schemas.openxmlformats.org/officeDocument/2006/relationships" r:id="rId3"/>
            </a:rPr>
            <a:t> and </a:t>
          </a:r>
          <a:r>
            <a:rPr lang="en-GB" sz="2000" kern="1200" dirty="0" err="1">
              <a:hlinkClick xmlns:r="http://schemas.openxmlformats.org/officeDocument/2006/relationships" r:id="rId3"/>
            </a:rPr>
            <a:t>Markram</a:t>
          </a:r>
          <a:r>
            <a:rPr lang="en-GB" sz="2000" kern="1200" dirty="0">
              <a:hlinkClick xmlns:r="http://schemas.openxmlformats.org/officeDocument/2006/relationships" r:id="rId3"/>
            </a:rPr>
            <a:t> (2002): </a:t>
          </a:r>
          <a:endParaRPr lang="en-US" sz="2000" kern="1200" dirty="0"/>
        </a:p>
      </dsp:txBody>
      <dsp:txXfrm>
        <a:off x="422655" y="1673925"/>
        <a:ext cx="4315781" cy="638603"/>
      </dsp:txXfrm>
    </dsp:sp>
    <dsp:sp modelId="{FDC245F7-2D8C-49B1-91C2-624F1BA9521A}">
      <dsp:nvSpPr>
        <dsp:cNvPr id="0" name=""/>
        <dsp:cNvSpPr/>
      </dsp:nvSpPr>
      <dsp:spPr>
        <a:xfrm>
          <a:off x="410614" y="1709967"/>
          <a:ext cx="4315781" cy="1936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kern="1200" dirty="0"/>
            <a:t>Spiking neural network shaped like a column</a:t>
          </a:r>
        </a:p>
        <a:p>
          <a:pPr marL="114300" lvl="1" indent="-114300" algn="l" defTabSz="666750">
            <a:lnSpc>
              <a:spcPct val="90000"/>
            </a:lnSpc>
            <a:spcBef>
              <a:spcPct val="0"/>
            </a:spcBef>
            <a:spcAft>
              <a:spcPct val="15000"/>
            </a:spcAft>
            <a:buChar char="•"/>
          </a:pPr>
          <a:r>
            <a:rPr lang="en-GB" sz="1500" kern="1200" dirty="0"/>
            <a:t>Adding more connections within a column increases separation but in a quasi chaotic manner </a:t>
          </a:r>
        </a:p>
        <a:p>
          <a:pPr marL="114300" lvl="1" indent="-114300" algn="l" defTabSz="666750">
            <a:lnSpc>
              <a:spcPct val="90000"/>
            </a:lnSpc>
            <a:spcBef>
              <a:spcPct val="0"/>
            </a:spcBef>
            <a:spcAft>
              <a:spcPct val="15000"/>
            </a:spcAft>
            <a:buChar char="•"/>
          </a:pPr>
          <a:r>
            <a:rPr lang="en-GB" sz="1500" kern="1200" dirty="0"/>
            <a:t>Connecting columns increased separation and conserved distance ratio found in inputs</a:t>
          </a:r>
        </a:p>
        <a:p>
          <a:pPr marL="228600" lvl="2" indent="-114300" algn="l" defTabSz="666750">
            <a:lnSpc>
              <a:spcPct val="90000"/>
            </a:lnSpc>
            <a:spcBef>
              <a:spcPct val="0"/>
            </a:spcBef>
            <a:spcAft>
              <a:spcPct val="15000"/>
            </a:spcAft>
            <a:buChar char="•"/>
          </a:pPr>
          <a:r>
            <a:rPr lang="en-GB" sz="1500" kern="1200" dirty="0"/>
            <a:t>Increases the maximal possible separation but conserves desired edge of chaos behaviour</a:t>
          </a:r>
        </a:p>
      </dsp:txBody>
      <dsp:txXfrm>
        <a:off x="410614" y="1709967"/>
        <a:ext cx="4315781" cy="1936215"/>
      </dsp:txXfrm>
    </dsp:sp>
    <dsp:sp modelId="{0E5BF071-D6DC-46D5-9357-D01072D291ED}">
      <dsp:nvSpPr>
        <dsp:cNvPr id="0" name=""/>
        <dsp:cNvSpPr/>
      </dsp:nvSpPr>
      <dsp:spPr>
        <a:xfrm>
          <a:off x="6896327" y="0"/>
          <a:ext cx="1510523" cy="149007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9F1B02-01E5-4048-B11B-D09A95CF3CC2}">
      <dsp:nvSpPr>
        <dsp:cNvPr id="0" name=""/>
        <dsp:cNvSpPr/>
      </dsp:nvSpPr>
      <dsp:spPr>
        <a:xfrm>
          <a:off x="5493698" y="1673925"/>
          <a:ext cx="4315781" cy="638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err="1">
              <a:hlinkClick xmlns:r="http://schemas.openxmlformats.org/officeDocument/2006/relationships" r:id="rId6"/>
            </a:rPr>
            <a:t>Gallicchio</a:t>
          </a:r>
          <a:r>
            <a:rPr lang="en-GB" sz="2000" kern="1200" dirty="0">
              <a:hlinkClick xmlns:r="http://schemas.openxmlformats.org/officeDocument/2006/relationships" r:id="rId6"/>
            </a:rPr>
            <a:t>, </a:t>
          </a:r>
          <a:r>
            <a:rPr lang="en-GB" sz="2000" kern="1200" dirty="0" err="1">
              <a:hlinkClick xmlns:r="http://schemas.openxmlformats.org/officeDocument/2006/relationships" r:id="rId6"/>
            </a:rPr>
            <a:t>Micheli</a:t>
          </a:r>
          <a:r>
            <a:rPr lang="en-GB" sz="2000" kern="1200" dirty="0">
              <a:hlinkClick xmlns:r="http://schemas.openxmlformats.org/officeDocument/2006/relationships" r:id="rId6"/>
            </a:rPr>
            <a:t> and </a:t>
          </a:r>
          <a:r>
            <a:rPr lang="en-GB" sz="2000" kern="1200" dirty="0" err="1">
              <a:hlinkClick xmlns:r="http://schemas.openxmlformats.org/officeDocument/2006/relationships" r:id="rId6"/>
            </a:rPr>
            <a:t>Pedrelli</a:t>
          </a:r>
          <a:r>
            <a:rPr lang="en-GB" sz="2000" kern="1200" dirty="0">
              <a:hlinkClick xmlns:r="http://schemas.openxmlformats.org/officeDocument/2006/relationships" r:id="rId6"/>
            </a:rPr>
            <a:t> (2017):</a:t>
          </a:r>
          <a:endParaRPr lang="en-US" sz="2000" kern="1200" dirty="0"/>
        </a:p>
      </dsp:txBody>
      <dsp:txXfrm>
        <a:off x="5493698" y="1673925"/>
        <a:ext cx="4315781" cy="638603"/>
      </dsp:txXfrm>
    </dsp:sp>
    <dsp:sp modelId="{AFE637EE-EFF5-4F56-B580-9CDC20C079F5}">
      <dsp:nvSpPr>
        <dsp:cNvPr id="0" name=""/>
        <dsp:cNvSpPr/>
      </dsp:nvSpPr>
      <dsp:spPr>
        <a:xfrm>
          <a:off x="5505696" y="1693955"/>
          <a:ext cx="4315781" cy="1936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endParaRPr lang="en-US" sz="1500" kern="1200" dirty="0"/>
        </a:p>
        <a:p>
          <a:pPr marL="0" lvl="0" indent="0" algn="l" defTabSz="666750">
            <a:lnSpc>
              <a:spcPct val="100000"/>
            </a:lnSpc>
            <a:spcBef>
              <a:spcPct val="0"/>
            </a:spcBef>
            <a:spcAft>
              <a:spcPct val="35000"/>
            </a:spcAft>
            <a:buNone/>
          </a:pPr>
          <a:r>
            <a:rPr lang="en-GB" sz="1500" kern="1200" dirty="0"/>
            <a:t>Deep echo state networks could diversify temporal representations of inputs</a:t>
          </a:r>
          <a:endParaRPr lang="en-US" sz="1500" kern="1200" dirty="0"/>
        </a:p>
        <a:p>
          <a:pPr marL="114300" lvl="1" indent="-114300" algn="l" defTabSz="666750">
            <a:lnSpc>
              <a:spcPct val="90000"/>
            </a:lnSpc>
            <a:spcBef>
              <a:spcPct val="0"/>
            </a:spcBef>
            <a:spcAft>
              <a:spcPct val="15000"/>
            </a:spcAft>
            <a:buChar char="•"/>
          </a:pPr>
          <a:r>
            <a:rPr lang="en-GB" sz="1500" kern="1200" dirty="0"/>
            <a:t>Higher layers remembered perturbations longer</a:t>
          </a:r>
          <a:endParaRPr lang="en-US" sz="1500" kern="1200" dirty="0"/>
        </a:p>
      </dsp:txBody>
      <dsp:txXfrm>
        <a:off x="5505696" y="1693955"/>
        <a:ext cx="4315781" cy="1936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6BA14-EB1B-47CB-BFF5-87C94FE50C8A}">
      <dsp:nvSpPr>
        <dsp:cNvPr id="0" name=""/>
        <dsp:cNvSpPr/>
      </dsp:nvSpPr>
      <dsp:spPr>
        <a:xfrm>
          <a:off x="674477" y="694972"/>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EE7B6-9444-4A27-B538-993BB301BBC3}">
      <dsp:nvSpPr>
        <dsp:cNvPr id="0" name=""/>
        <dsp:cNvSpPr/>
      </dsp:nvSpPr>
      <dsp:spPr>
        <a:xfrm>
          <a:off x="1076665" y="1097160"/>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92A1F2-AEF5-4469-9565-67B706FCB282}">
      <dsp:nvSpPr>
        <dsp:cNvPr id="0" name=""/>
        <dsp:cNvSpPr/>
      </dsp:nvSpPr>
      <dsp:spPr>
        <a:xfrm>
          <a:off x="71196" y="316997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GB" sz="2100" kern="1200"/>
            <a:t>Goals</a:t>
          </a:r>
          <a:endParaRPr lang="en-US" sz="2100" kern="1200"/>
        </a:p>
      </dsp:txBody>
      <dsp:txXfrm>
        <a:off x="71196" y="3169973"/>
        <a:ext cx="3093750" cy="720000"/>
      </dsp:txXfrm>
    </dsp:sp>
    <dsp:sp modelId="{664EFC5F-B42E-4F25-8E0F-85FD383630B3}">
      <dsp:nvSpPr>
        <dsp:cNvPr id="0" name=""/>
        <dsp:cNvSpPr/>
      </dsp:nvSpPr>
      <dsp:spPr>
        <a:xfrm>
          <a:off x="4309634" y="694972"/>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DF04BC-D6D4-4238-A477-CFFCFF9F2A44}">
      <dsp:nvSpPr>
        <dsp:cNvPr id="0" name=""/>
        <dsp:cNvSpPr/>
      </dsp:nvSpPr>
      <dsp:spPr>
        <a:xfrm>
          <a:off x="4711821" y="1097160"/>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16D0A8-991C-4063-9831-58F1481C3410}">
      <dsp:nvSpPr>
        <dsp:cNvPr id="0" name=""/>
        <dsp:cNvSpPr/>
      </dsp:nvSpPr>
      <dsp:spPr>
        <a:xfrm>
          <a:off x="3706353" y="316997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GB" sz="2100" kern="1200"/>
            <a:t>Neuron model</a:t>
          </a:r>
          <a:endParaRPr lang="en-US" sz="2100" kern="1200"/>
        </a:p>
      </dsp:txBody>
      <dsp:txXfrm>
        <a:off x="3706353" y="3169973"/>
        <a:ext cx="3093750" cy="720000"/>
      </dsp:txXfrm>
    </dsp:sp>
    <dsp:sp modelId="{EA223DF6-8609-4840-A98F-E15392390A9A}">
      <dsp:nvSpPr>
        <dsp:cNvPr id="0" name=""/>
        <dsp:cNvSpPr/>
      </dsp:nvSpPr>
      <dsp:spPr>
        <a:xfrm>
          <a:off x="7944790" y="694972"/>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FC56C-64F7-493D-8380-C17DDF880C5E}">
      <dsp:nvSpPr>
        <dsp:cNvPr id="0" name=""/>
        <dsp:cNvSpPr/>
      </dsp:nvSpPr>
      <dsp:spPr>
        <a:xfrm>
          <a:off x="8346978" y="1097160"/>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AB0C3-6EAF-45F0-82D8-63EBF3061016}">
      <dsp:nvSpPr>
        <dsp:cNvPr id="0" name=""/>
        <dsp:cNvSpPr/>
      </dsp:nvSpPr>
      <dsp:spPr>
        <a:xfrm>
          <a:off x="7341509" y="316997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GB" sz="2100" kern="1200" dirty="0"/>
            <a:t>Interfacing </a:t>
          </a:r>
        </a:p>
        <a:p>
          <a:pPr marL="0" lvl="0" indent="0" algn="ctr" defTabSz="933450">
            <a:lnSpc>
              <a:spcPct val="90000"/>
            </a:lnSpc>
            <a:spcBef>
              <a:spcPct val="0"/>
            </a:spcBef>
            <a:spcAft>
              <a:spcPct val="35000"/>
            </a:spcAft>
            <a:buNone/>
            <a:defRPr cap="all"/>
          </a:pPr>
          <a:r>
            <a:rPr lang="en-GB" sz="2100" kern="1200" dirty="0"/>
            <a:t>Cellular automata</a:t>
          </a:r>
          <a:endParaRPr lang="en-US" sz="2100" kern="1200" dirty="0"/>
        </a:p>
      </dsp:txBody>
      <dsp:txXfrm>
        <a:off x="7341509" y="3169973"/>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85006-C032-46B7-B3A3-0A01DEE16D08}" type="datetimeFigureOut">
              <a:rPr lang="en-GB" smtClean="0"/>
              <a:t>26/10/2020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62196-9F1D-4FB0-930C-D9E5BF3C359E}" type="slidenum">
              <a:rPr lang="en-GB" smtClean="0"/>
              <a:t>‹#›</a:t>
            </a:fld>
            <a:endParaRPr lang="en-GB"/>
          </a:p>
        </p:txBody>
      </p:sp>
    </p:spTree>
    <p:extLst>
      <p:ext uri="{BB962C8B-B14F-4D97-AF65-F5344CB8AC3E}">
        <p14:creationId xmlns:p14="http://schemas.microsoft.com/office/powerpoint/2010/main" val="265886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a:t>
            </a:r>
          </a:p>
          <a:p>
            <a:endParaRPr lang="en-GB" dirty="0"/>
          </a:p>
          <a:p>
            <a:r>
              <a:rPr lang="en-GB" dirty="0"/>
              <a:t>As some of you know the current COVID-19 situation has meant that access to the neuroscience lab at NTNU is heavily limited and thus we have not been able to make much progress on the biological reservoir part of the </a:t>
            </a:r>
            <a:r>
              <a:rPr lang="en-GB" dirty="0" err="1"/>
              <a:t>DeepCA</a:t>
            </a:r>
            <a:r>
              <a:rPr lang="en-GB" dirty="0"/>
              <a:t> project.</a:t>
            </a:r>
          </a:p>
          <a:p>
            <a:endParaRPr lang="en-GB" dirty="0"/>
          </a:p>
          <a:p>
            <a:r>
              <a:rPr lang="en-GB" dirty="0"/>
              <a:t>Instead I have been partly working on creating a modelling framework to simulate neural networks and the interface between these and cellular automata. </a:t>
            </a:r>
          </a:p>
          <a:p>
            <a:endParaRPr lang="en-GB" dirty="0"/>
          </a:p>
        </p:txBody>
      </p:sp>
      <p:sp>
        <p:nvSpPr>
          <p:cNvPr id="4" name="Slide Number Placeholder 3"/>
          <p:cNvSpPr>
            <a:spLocks noGrp="1"/>
          </p:cNvSpPr>
          <p:nvPr>
            <p:ph type="sldNum" sz="quarter" idx="5"/>
          </p:nvPr>
        </p:nvSpPr>
        <p:spPr/>
        <p:txBody>
          <a:bodyPr/>
          <a:lstStyle/>
          <a:p>
            <a:fld id="{05262196-9F1D-4FB0-930C-D9E5BF3C359E}" type="slidenum">
              <a:rPr lang="en-GB" smtClean="0"/>
              <a:t>1</a:t>
            </a:fld>
            <a:endParaRPr lang="en-GB"/>
          </a:p>
        </p:txBody>
      </p:sp>
    </p:spTree>
    <p:extLst>
      <p:ext uri="{BB962C8B-B14F-4D97-AF65-F5344CB8AC3E}">
        <p14:creationId xmlns:p14="http://schemas.microsoft.com/office/powerpoint/2010/main" val="3002672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43</a:t>
            </a:fld>
            <a:endParaRPr lang="en-GB"/>
          </a:p>
        </p:txBody>
      </p:sp>
    </p:spTree>
    <p:extLst>
      <p:ext uri="{BB962C8B-B14F-4D97-AF65-F5344CB8AC3E}">
        <p14:creationId xmlns:p14="http://schemas.microsoft.com/office/powerpoint/2010/main" val="1525130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44</a:t>
            </a:fld>
            <a:endParaRPr lang="en-GB"/>
          </a:p>
        </p:txBody>
      </p:sp>
    </p:spTree>
    <p:extLst>
      <p:ext uri="{BB962C8B-B14F-4D97-AF65-F5344CB8AC3E}">
        <p14:creationId xmlns:p14="http://schemas.microsoft.com/office/powerpoint/2010/main" val="285096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45</a:t>
            </a:fld>
            <a:endParaRPr lang="en-GB"/>
          </a:p>
        </p:txBody>
      </p:sp>
    </p:spTree>
    <p:extLst>
      <p:ext uri="{BB962C8B-B14F-4D97-AF65-F5344CB8AC3E}">
        <p14:creationId xmlns:p14="http://schemas.microsoft.com/office/powerpoint/2010/main" val="291532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46</a:t>
            </a:fld>
            <a:endParaRPr lang="en-GB"/>
          </a:p>
        </p:txBody>
      </p:sp>
    </p:spTree>
    <p:extLst>
      <p:ext uri="{BB962C8B-B14F-4D97-AF65-F5344CB8AC3E}">
        <p14:creationId xmlns:p14="http://schemas.microsoft.com/office/powerpoint/2010/main" val="289564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74</a:t>
            </a:fld>
            <a:endParaRPr lang="en-GB"/>
          </a:p>
        </p:txBody>
      </p:sp>
    </p:spTree>
    <p:extLst>
      <p:ext uri="{BB962C8B-B14F-4D97-AF65-F5344CB8AC3E}">
        <p14:creationId xmlns:p14="http://schemas.microsoft.com/office/powerpoint/2010/main" val="2721965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75</a:t>
            </a:fld>
            <a:endParaRPr lang="en-GB"/>
          </a:p>
        </p:txBody>
      </p:sp>
    </p:spTree>
    <p:extLst>
      <p:ext uri="{BB962C8B-B14F-4D97-AF65-F5344CB8AC3E}">
        <p14:creationId xmlns:p14="http://schemas.microsoft.com/office/powerpoint/2010/main" val="3209493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on to the implementation. I have here put projective field in brackets. This is because it can be easier to visualize this type of effect from the perspective of the neuron sending out the spikes. In this sense the projective field is the neurons an output neuron is able to send information to.</a:t>
            </a:r>
          </a:p>
          <a:p>
            <a:endParaRPr lang="en-GB" dirty="0"/>
          </a:p>
          <a:p>
            <a:r>
              <a:rPr lang="en-GB" dirty="0"/>
              <a:t>The key input to the this function is the neighbourhood template. This is a Boolean array which indicates the shape of the projective field in relation to the output neuron. The central element is the position of the output neuron and each element with a 1 is the position of a neuron relative to the output neuron which </a:t>
            </a:r>
          </a:p>
        </p:txBody>
      </p:sp>
      <p:sp>
        <p:nvSpPr>
          <p:cNvPr id="4" name="Slide Number Placeholder 3"/>
          <p:cNvSpPr>
            <a:spLocks noGrp="1"/>
          </p:cNvSpPr>
          <p:nvPr>
            <p:ph type="sldNum" sz="quarter" idx="5"/>
          </p:nvPr>
        </p:nvSpPr>
        <p:spPr/>
        <p:txBody>
          <a:bodyPr/>
          <a:lstStyle/>
          <a:p>
            <a:fld id="{05262196-9F1D-4FB0-930C-D9E5BF3C359E}" type="slidenum">
              <a:rPr lang="en-GB" smtClean="0"/>
              <a:t>82</a:t>
            </a:fld>
            <a:endParaRPr lang="en-GB"/>
          </a:p>
        </p:txBody>
      </p:sp>
    </p:spTree>
    <p:extLst>
      <p:ext uri="{BB962C8B-B14F-4D97-AF65-F5344CB8AC3E}">
        <p14:creationId xmlns:p14="http://schemas.microsoft.com/office/powerpoint/2010/main" val="1550177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83</a:t>
            </a:fld>
            <a:endParaRPr lang="en-GB"/>
          </a:p>
        </p:txBody>
      </p:sp>
    </p:spTree>
    <p:extLst>
      <p:ext uri="{BB962C8B-B14F-4D97-AF65-F5344CB8AC3E}">
        <p14:creationId xmlns:p14="http://schemas.microsoft.com/office/powerpoint/2010/main" val="2545877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84</a:t>
            </a:fld>
            <a:endParaRPr lang="en-GB"/>
          </a:p>
        </p:txBody>
      </p:sp>
    </p:spTree>
    <p:extLst>
      <p:ext uri="{BB962C8B-B14F-4D97-AF65-F5344CB8AC3E}">
        <p14:creationId xmlns:p14="http://schemas.microsoft.com/office/powerpoint/2010/main" val="3761393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85</a:t>
            </a:fld>
            <a:endParaRPr lang="en-GB"/>
          </a:p>
        </p:txBody>
      </p:sp>
    </p:spTree>
    <p:extLst>
      <p:ext uri="{BB962C8B-B14F-4D97-AF65-F5344CB8AC3E}">
        <p14:creationId xmlns:p14="http://schemas.microsoft.com/office/powerpoint/2010/main" val="550813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33</a:t>
            </a:fld>
            <a:endParaRPr lang="en-GB"/>
          </a:p>
        </p:txBody>
      </p:sp>
    </p:spTree>
    <p:extLst>
      <p:ext uri="{BB962C8B-B14F-4D97-AF65-F5344CB8AC3E}">
        <p14:creationId xmlns:p14="http://schemas.microsoft.com/office/powerpoint/2010/main" val="155046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86</a:t>
            </a:fld>
            <a:endParaRPr lang="en-GB"/>
          </a:p>
        </p:txBody>
      </p:sp>
    </p:spTree>
    <p:extLst>
      <p:ext uri="{BB962C8B-B14F-4D97-AF65-F5344CB8AC3E}">
        <p14:creationId xmlns:p14="http://schemas.microsoft.com/office/powerpoint/2010/main" val="187160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87</a:t>
            </a:fld>
            <a:endParaRPr lang="en-GB"/>
          </a:p>
        </p:txBody>
      </p:sp>
    </p:spTree>
    <p:extLst>
      <p:ext uri="{BB962C8B-B14F-4D97-AF65-F5344CB8AC3E}">
        <p14:creationId xmlns:p14="http://schemas.microsoft.com/office/powerpoint/2010/main" val="3122940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88</a:t>
            </a:fld>
            <a:endParaRPr lang="en-GB"/>
          </a:p>
        </p:txBody>
      </p:sp>
    </p:spTree>
    <p:extLst>
      <p:ext uri="{BB962C8B-B14F-4D97-AF65-F5344CB8AC3E}">
        <p14:creationId xmlns:p14="http://schemas.microsoft.com/office/powerpoint/2010/main" val="1011048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89</a:t>
            </a:fld>
            <a:endParaRPr lang="en-GB"/>
          </a:p>
        </p:txBody>
      </p:sp>
    </p:spTree>
    <p:extLst>
      <p:ext uri="{BB962C8B-B14F-4D97-AF65-F5344CB8AC3E}">
        <p14:creationId xmlns:p14="http://schemas.microsoft.com/office/powerpoint/2010/main" val="1932705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90</a:t>
            </a:fld>
            <a:endParaRPr lang="en-GB"/>
          </a:p>
        </p:txBody>
      </p:sp>
    </p:spTree>
    <p:extLst>
      <p:ext uri="{BB962C8B-B14F-4D97-AF65-F5344CB8AC3E}">
        <p14:creationId xmlns:p14="http://schemas.microsoft.com/office/powerpoint/2010/main" val="3642383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91</a:t>
            </a:fld>
            <a:endParaRPr lang="en-GB"/>
          </a:p>
        </p:txBody>
      </p:sp>
    </p:spTree>
    <p:extLst>
      <p:ext uri="{BB962C8B-B14F-4D97-AF65-F5344CB8AC3E}">
        <p14:creationId xmlns:p14="http://schemas.microsoft.com/office/powerpoint/2010/main" val="677246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92</a:t>
            </a:fld>
            <a:endParaRPr lang="en-GB"/>
          </a:p>
        </p:txBody>
      </p:sp>
    </p:spTree>
    <p:extLst>
      <p:ext uri="{BB962C8B-B14F-4D97-AF65-F5344CB8AC3E}">
        <p14:creationId xmlns:p14="http://schemas.microsoft.com/office/powerpoint/2010/main" val="2597341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93</a:t>
            </a:fld>
            <a:endParaRPr lang="en-GB"/>
          </a:p>
        </p:txBody>
      </p:sp>
    </p:spTree>
    <p:extLst>
      <p:ext uri="{BB962C8B-B14F-4D97-AF65-F5344CB8AC3E}">
        <p14:creationId xmlns:p14="http://schemas.microsoft.com/office/powerpoint/2010/main" val="115708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94</a:t>
            </a:fld>
            <a:endParaRPr lang="en-GB"/>
          </a:p>
        </p:txBody>
      </p:sp>
    </p:spTree>
    <p:extLst>
      <p:ext uri="{BB962C8B-B14F-4D97-AF65-F5344CB8AC3E}">
        <p14:creationId xmlns:p14="http://schemas.microsoft.com/office/powerpoint/2010/main" val="36293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95</a:t>
            </a:fld>
            <a:endParaRPr lang="en-GB"/>
          </a:p>
        </p:txBody>
      </p:sp>
    </p:spTree>
    <p:extLst>
      <p:ext uri="{BB962C8B-B14F-4D97-AF65-F5344CB8AC3E}">
        <p14:creationId xmlns:p14="http://schemas.microsoft.com/office/powerpoint/2010/main" val="3984853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34</a:t>
            </a:fld>
            <a:endParaRPr lang="en-GB"/>
          </a:p>
        </p:txBody>
      </p:sp>
    </p:spTree>
    <p:extLst>
      <p:ext uri="{BB962C8B-B14F-4D97-AF65-F5344CB8AC3E}">
        <p14:creationId xmlns:p14="http://schemas.microsoft.com/office/powerpoint/2010/main" val="224748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96</a:t>
            </a:fld>
            <a:endParaRPr lang="en-GB"/>
          </a:p>
        </p:txBody>
      </p:sp>
    </p:spTree>
    <p:extLst>
      <p:ext uri="{BB962C8B-B14F-4D97-AF65-F5344CB8AC3E}">
        <p14:creationId xmlns:p14="http://schemas.microsoft.com/office/powerpoint/2010/main" val="425649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97</a:t>
            </a:fld>
            <a:endParaRPr lang="en-GB"/>
          </a:p>
        </p:txBody>
      </p:sp>
    </p:spTree>
    <p:extLst>
      <p:ext uri="{BB962C8B-B14F-4D97-AF65-F5344CB8AC3E}">
        <p14:creationId xmlns:p14="http://schemas.microsoft.com/office/powerpoint/2010/main" val="2226493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98</a:t>
            </a:fld>
            <a:endParaRPr lang="en-GB"/>
          </a:p>
        </p:txBody>
      </p:sp>
    </p:spTree>
    <p:extLst>
      <p:ext uri="{BB962C8B-B14F-4D97-AF65-F5344CB8AC3E}">
        <p14:creationId xmlns:p14="http://schemas.microsoft.com/office/powerpoint/2010/main" val="450600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99</a:t>
            </a:fld>
            <a:endParaRPr lang="en-GB"/>
          </a:p>
        </p:txBody>
      </p:sp>
    </p:spTree>
    <p:extLst>
      <p:ext uri="{BB962C8B-B14F-4D97-AF65-F5344CB8AC3E}">
        <p14:creationId xmlns:p14="http://schemas.microsoft.com/office/powerpoint/2010/main" val="515447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100</a:t>
            </a:fld>
            <a:endParaRPr lang="en-GB"/>
          </a:p>
        </p:txBody>
      </p:sp>
    </p:spTree>
    <p:extLst>
      <p:ext uri="{BB962C8B-B14F-4D97-AF65-F5344CB8AC3E}">
        <p14:creationId xmlns:p14="http://schemas.microsoft.com/office/powerpoint/2010/main" val="2474295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101</a:t>
            </a:fld>
            <a:endParaRPr lang="en-GB"/>
          </a:p>
        </p:txBody>
      </p:sp>
    </p:spTree>
    <p:extLst>
      <p:ext uri="{BB962C8B-B14F-4D97-AF65-F5344CB8AC3E}">
        <p14:creationId xmlns:p14="http://schemas.microsoft.com/office/powerpoint/2010/main" val="266596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102</a:t>
            </a:fld>
            <a:endParaRPr lang="en-GB"/>
          </a:p>
        </p:txBody>
      </p:sp>
    </p:spTree>
    <p:extLst>
      <p:ext uri="{BB962C8B-B14F-4D97-AF65-F5344CB8AC3E}">
        <p14:creationId xmlns:p14="http://schemas.microsoft.com/office/powerpoint/2010/main" val="1160686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103</a:t>
            </a:fld>
            <a:endParaRPr lang="en-GB"/>
          </a:p>
        </p:txBody>
      </p:sp>
    </p:spTree>
    <p:extLst>
      <p:ext uri="{BB962C8B-B14F-4D97-AF65-F5344CB8AC3E}">
        <p14:creationId xmlns:p14="http://schemas.microsoft.com/office/powerpoint/2010/main" val="3341315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104</a:t>
            </a:fld>
            <a:endParaRPr lang="en-GB"/>
          </a:p>
        </p:txBody>
      </p:sp>
    </p:spTree>
    <p:extLst>
      <p:ext uri="{BB962C8B-B14F-4D97-AF65-F5344CB8AC3E}">
        <p14:creationId xmlns:p14="http://schemas.microsoft.com/office/powerpoint/2010/main" val="127133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implementation I have created </a:t>
            </a:r>
          </a:p>
        </p:txBody>
      </p:sp>
      <p:sp>
        <p:nvSpPr>
          <p:cNvPr id="4" name="Slide Number Placeholder 3"/>
          <p:cNvSpPr>
            <a:spLocks noGrp="1"/>
          </p:cNvSpPr>
          <p:nvPr>
            <p:ph type="sldNum" sz="quarter" idx="5"/>
          </p:nvPr>
        </p:nvSpPr>
        <p:spPr/>
        <p:txBody>
          <a:bodyPr/>
          <a:lstStyle/>
          <a:p>
            <a:fld id="{05262196-9F1D-4FB0-930C-D9E5BF3C359E}" type="slidenum">
              <a:rPr lang="en-GB" smtClean="0"/>
              <a:t>105</a:t>
            </a:fld>
            <a:endParaRPr lang="en-GB"/>
          </a:p>
        </p:txBody>
      </p:sp>
    </p:spTree>
    <p:extLst>
      <p:ext uri="{BB962C8B-B14F-4D97-AF65-F5344CB8AC3E}">
        <p14:creationId xmlns:p14="http://schemas.microsoft.com/office/powerpoint/2010/main" val="181580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35</a:t>
            </a:fld>
            <a:endParaRPr lang="en-GB"/>
          </a:p>
        </p:txBody>
      </p:sp>
    </p:spTree>
    <p:extLst>
      <p:ext uri="{BB962C8B-B14F-4D97-AF65-F5344CB8AC3E}">
        <p14:creationId xmlns:p14="http://schemas.microsoft.com/office/powerpoint/2010/main" val="2341133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107</a:t>
            </a:fld>
            <a:endParaRPr lang="en-GB"/>
          </a:p>
        </p:txBody>
      </p:sp>
    </p:spTree>
    <p:extLst>
      <p:ext uri="{BB962C8B-B14F-4D97-AF65-F5344CB8AC3E}">
        <p14:creationId xmlns:p14="http://schemas.microsoft.com/office/powerpoint/2010/main" val="313678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108</a:t>
            </a:fld>
            <a:endParaRPr lang="en-GB"/>
          </a:p>
        </p:txBody>
      </p:sp>
    </p:spTree>
    <p:extLst>
      <p:ext uri="{BB962C8B-B14F-4D97-AF65-F5344CB8AC3E}">
        <p14:creationId xmlns:p14="http://schemas.microsoft.com/office/powerpoint/2010/main" val="3741877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109</a:t>
            </a:fld>
            <a:endParaRPr lang="en-GB"/>
          </a:p>
        </p:txBody>
      </p:sp>
    </p:spTree>
    <p:extLst>
      <p:ext uri="{BB962C8B-B14F-4D97-AF65-F5344CB8AC3E}">
        <p14:creationId xmlns:p14="http://schemas.microsoft.com/office/powerpoint/2010/main" val="2251548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110</a:t>
            </a:fld>
            <a:endParaRPr lang="en-GB"/>
          </a:p>
        </p:txBody>
      </p:sp>
    </p:spTree>
    <p:extLst>
      <p:ext uri="{BB962C8B-B14F-4D97-AF65-F5344CB8AC3E}">
        <p14:creationId xmlns:p14="http://schemas.microsoft.com/office/powerpoint/2010/main" val="4222670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111</a:t>
            </a:fld>
            <a:endParaRPr lang="en-GB"/>
          </a:p>
        </p:txBody>
      </p:sp>
    </p:spTree>
    <p:extLst>
      <p:ext uri="{BB962C8B-B14F-4D97-AF65-F5344CB8AC3E}">
        <p14:creationId xmlns:p14="http://schemas.microsoft.com/office/powerpoint/2010/main" val="2818708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112</a:t>
            </a:fld>
            <a:endParaRPr lang="en-GB"/>
          </a:p>
        </p:txBody>
      </p:sp>
    </p:spTree>
    <p:extLst>
      <p:ext uri="{BB962C8B-B14F-4D97-AF65-F5344CB8AC3E}">
        <p14:creationId xmlns:p14="http://schemas.microsoft.com/office/powerpoint/2010/main" val="1275078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113</a:t>
            </a:fld>
            <a:endParaRPr lang="en-GB"/>
          </a:p>
        </p:txBody>
      </p:sp>
    </p:spTree>
    <p:extLst>
      <p:ext uri="{BB962C8B-B14F-4D97-AF65-F5344CB8AC3E}">
        <p14:creationId xmlns:p14="http://schemas.microsoft.com/office/powerpoint/2010/main" val="138604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114</a:t>
            </a:fld>
            <a:endParaRPr lang="en-GB"/>
          </a:p>
        </p:txBody>
      </p:sp>
    </p:spTree>
    <p:extLst>
      <p:ext uri="{BB962C8B-B14F-4D97-AF65-F5344CB8AC3E}">
        <p14:creationId xmlns:p14="http://schemas.microsoft.com/office/powerpoint/2010/main" val="2781035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115</a:t>
            </a:fld>
            <a:endParaRPr lang="en-GB"/>
          </a:p>
        </p:txBody>
      </p:sp>
    </p:spTree>
    <p:extLst>
      <p:ext uri="{BB962C8B-B14F-4D97-AF65-F5344CB8AC3E}">
        <p14:creationId xmlns:p14="http://schemas.microsoft.com/office/powerpoint/2010/main" val="1625440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116</a:t>
            </a:fld>
            <a:endParaRPr lang="en-GB"/>
          </a:p>
        </p:txBody>
      </p:sp>
    </p:spTree>
    <p:extLst>
      <p:ext uri="{BB962C8B-B14F-4D97-AF65-F5344CB8AC3E}">
        <p14:creationId xmlns:p14="http://schemas.microsoft.com/office/powerpoint/2010/main" val="2114909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36</a:t>
            </a:fld>
            <a:endParaRPr lang="en-GB"/>
          </a:p>
        </p:txBody>
      </p:sp>
    </p:spTree>
    <p:extLst>
      <p:ext uri="{BB962C8B-B14F-4D97-AF65-F5344CB8AC3E}">
        <p14:creationId xmlns:p14="http://schemas.microsoft.com/office/powerpoint/2010/main" val="9428172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117</a:t>
            </a:fld>
            <a:endParaRPr lang="en-GB"/>
          </a:p>
        </p:txBody>
      </p:sp>
    </p:spTree>
    <p:extLst>
      <p:ext uri="{BB962C8B-B14F-4D97-AF65-F5344CB8AC3E}">
        <p14:creationId xmlns:p14="http://schemas.microsoft.com/office/powerpoint/2010/main" val="4008429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118</a:t>
            </a:fld>
            <a:endParaRPr lang="en-GB"/>
          </a:p>
        </p:txBody>
      </p:sp>
    </p:spTree>
    <p:extLst>
      <p:ext uri="{BB962C8B-B14F-4D97-AF65-F5344CB8AC3E}">
        <p14:creationId xmlns:p14="http://schemas.microsoft.com/office/powerpoint/2010/main" val="36381238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119</a:t>
            </a:fld>
            <a:endParaRPr lang="en-GB"/>
          </a:p>
        </p:txBody>
      </p:sp>
    </p:spTree>
    <p:extLst>
      <p:ext uri="{BB962C8B-B14F-4D97-AF65-F5344CB8AC3E}">
        <p14:creationId xmlns:p14="http://schemas.microsoft.com/office/powerpoint/2010/main" val="409331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120</a:t>
            </a:fld>
            <a:endParaRPr lang="en-GB"/>
          </a:p>
        </p:txBody>
      </p:sp>
    </p:spTree>
    <p:extLst>
      <p:ext uri="{BB962C8B-B14F-4D97-AF65-F5344CB8AC3E}">
        <p14:creationId xmlns:p14="http://schemas.microsoft.com/office/powerpoint/2010/main" val="794365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121</a:t>
            </a:fld>
            <a:endParaRPr lang="en-GB"/>
          </a:p>
        </p:txBody>
      </p:sp>
    </p:spTree>
    <p:extLst>
      <p:ext uri="{BB962C8B-B14F-4D97-AF65-F5344CB8AC3E}">
        <p14:creationId xmlns:p14="http://schemas.microsoft.com/office/powerpoint/2010/main" val="677554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262196-9F1D-4FB0-930C-D9E5BF3C359E}" type="slidenum">
              <a:rPr lang="en-GB" smtClean="0"/>
              <a:t>122</a:t>
            </a:fld>
            <a:endParaRPr lang="en-GB"/>
          </a:p>
        </p:txBody>
      </p:sp>
    </p:spTree>
    <p:extLst>
      <p:ext uri="{BB962C8B-B14F-4D97-AF65-F5344CB8AC3E}">
        <p14:creationId xmlns:p14="http://schemas.microsoft.com/office/powerpoint/2010/main" val="827751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large scale organization of the brain divides different parts of the brain into functional areas responsible for performing specific tasks. </a:t>
            </a:r>
          </a:p>
          <a:p>
            <a:r>
              <a:rPr lang="en-GB" dirty="0"/>
              <a:t>This functional separation is the reason why someone who experiences a stroke, or suffers a lesion in the brain might loose strangely specific capabilities. </a:t>
            </a:r>
          </a:p>
          <a:p>
            <a:r>
              <a:rPr lang="en-GB" dirty="0"/>
              <a:t>The classical example is the loss of the ability to </a:t>
            </a:r>
            <a:r>
              <a:rPr lang="en-GB" dirty="0" err="1"/>
              <a:t>distiniguish</a:t>
            </a:r>
            <a:r>
              <a:rPr lang="en-GB" dirty="0"/>
              <a:t> facial identity. One can still recognize that one is looking at a face, but the identity eludes you. </a:t>
            </a:r>
          </a:p>
          <a:p>
            <a:r>
              <a:rPr lang="en-GB" dirty="0"/>
              <a:t>Stranger example exists though, like loosing the ability to see motion or </a:t>
            </a:r>
            <a:r>
              <a:rPr lang="en-GB" dirty="0" err="1"/>
              <a:t>color</a:t>
            </a:r>
            <a:endParaRPr lang="en-GB" dirty="0"/>
          </a:p>
          <a:p>
            <a:endParaRPr lang="en-GB" dirty="0"/>
          </a:p>
        </p:txBody>
      </p:sp>
      <p:sp>
        <p:nvSpPr>
          <p:cNvPr id="4" name="Slide Number Placeholder 3"/>
          <p:cNvSpPr>
            <a:spLocks noGrp="1"/>
          </p:cNvSpPr>
          <p:nvPr>
            <p:ph type="sldNum" sz="quarter" idx="5"/>
          </p:nvPr>
        </p:nvSpPr>
        <p:spPr/>
        <p:txBody>
          <a:bodyPr/>
          <a:lstStyle/>
          <a:p>
            <a:fld id="{05262196-9F1D-4FB0-930C-D9E5BF3C359E}" type="slidenum">
              <a:rPr lang="en-GB" smtClean="0"/>
              <a:t>133</a:t>
            </a:fld>
            <a:endParaRPr lang="en-GB"/>
          </a:p>
        </p:txBody>
      </p:sp>
    </p:spTree>
    <p:extLst>
      <p:ext uri="{BB962C8B-B14F-4D97-AF65-F5344CB8AC3E}">
        <p14:creationId xmlns:p14="http://schemas.microsoft.com/office/powerpoint/2010/main" val="2226819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different functional areas of the brain are also structurally distinct. We can see this in the drawing on the left which shows a brain atlas of the </a:t>
            </a:r>
            <a:r>
              <a:rPr lang="en-GB" dirty="0" err="1"/>
              <a:t>Brodman</a:t>
            </a:r>
            <a:r>
              <a:rPr lang="en-GB" dirty="0"/>
              <a:t> areas </a:t>
            </a:r>
            <a:r>
              <a:rPr lang="en-GB" dirty="0" err="1"/>
              <a:t>deliniated</a:t>
            </a:r>
            <a:r>
              <a:rPr lang="en-GB" dirty="0"/>
              <a:t> by their difference in architecture and the neuron types found in each area.</a:t>
            </a:r>
          </a:p>
          <a:p>
            <a:endParaRPr lang="en-GB" dirty="0"/>
          </a:p>
          <a:p>
            <a:r>
              <a:rPr lang="en-GB" dirty="0"/>
              <a:t>The neocortex can be further divided into layered cortical columns. If we think of each brain area as 3D sheet, and if we slice one of these sheets perpendicularly to its surface we will see a repeating organization of layers of neurons or neurons processes. </a:t>
            </a:r>
          </a:p>
          <a:p>
            <a:r>
              <a:rPr lang="en-GB" dirty="0"/>
              <a:t>These layers also contain different neuron types. In the middle figure you can see how small pyramidal neuron are contained in the second topmost layer while larger pyramidal cells are found in the layer bellow these.</a:t>
            </a:r>
          </a:p>
          <a:p>
            <a:r>
              <a:rPr lang="en-GB" dirty="0"/>
              <a:t>Cortical columns are connected in a varying but stereotypical fashion of which you can see a diagram in the leftmost image.</a:t>
            </a:r>
          </a:p>
        </p:txBody>
      </p:sp>
      <p:sp>
        <p:nvSpPr>
          <p:cNvPr id="4" name="Slide Number Placeholder 3"/>
          <p:cNvSpPr>
            <a:spLocks noGrp="1"/>
          </p:cNvSpPr>
          <p:nvPr>
            <p:ph type="sldNum" sz="quarter" idx="5"/>
          </p:nvPr>
        </p:nvSpPr>
        <p:spPr/>
        <p:txBody>
          <a:bodyPr/>
          <a:lstStyle/>
          <a:p>
            <a:fld id="{05262196-9F1D-4FB0-930C-D9E5BF3C359E}" type="slidenum">
              <a:rPr lang="en-GB" smtClean="0"/>
              <a:t>134</a:t>
            </a:fld>
            <a:endParaRPr lang="en-GB"/>
          </a:p>
        </p:txBody>
      </p:sp>
    </p:spTree>
    <p:extLst>
      <p:ext uri="{BB962C8B-B14F-4D97-AF65-F5344CB8AC3E}">
        <p14:creationId xmlns:p14="http://schemas.microsoft.com/office/powerpoint/2010/main" val="2842159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idea from this little tour of the organization of the brain is that there are population of essentially identical neurons which are spread out across functional brain areas in 2D sheets. These are then stacked on top each other to form 3D plates corresponding to functional brain areas.</a:t>
            </a:r>
          </a:p>
        </p:txBody>
      </p:sp>
      <p:sp>
        <p:nvSpPr>
          <p:cNvPr id="4" name="Slide Number Placeholder 3"/>
          <p:cNvSpPr>
            <a:spLocks noGrp="1"/>
          </p:cNvSpPr>
          <p:nvPr>
            <p:ph type="sldNum" sz="quarter" idx="5"/>
          </p:nvPr>
        </p:nvSpPr>
        <p:spPr/>
        <p:txBody>
          <a:bodyPr/>
          <a:lstStyle/>
          <a:p>
            <a:fld id="{05262196-9F1D-4FB0-930C-D9E5BF3C359E}" type="slidenum">
              <a:rPr lang="en-GB" smtClean="0"/>
              <a:t>37</a:t>
            </a:fld>
            <a:endParaRPr lang="en-GB"/>
          </a:p>
        </p:txBody>
      </p:sp>
    </p:spTree>
    <p:extLst>
      <p:ext uri="{BB962C8B-B14F-4D97-AF65-F5344CB8AC3E}">
        <p14:creationId xmlns:p14="http://schemas.microsoft.com/office/powerpoint/2010/main" val="33299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idea from this little tour of the organization of the brain is that there are population of essentially identical neurons which are spread out across functional brain areas in 2D sheets. These are then stacked on top each other to form 3D plates corresponding to functional brain areas.</a:t>
            </a:r>
          </a:p>
        </p:txBody>
      </p:sp>
      <p:sp>
        <p:nvSpPr>
          <p:cNvPr id="4" name="Slide Number Placeholder 3"/>
          <p:cNvSpPr>
            <a:spLocks noGrp="1"/>
          </p:cNvSpPr>
          <p:nvPr>
            <p:ph type="sldNum" sz="quarter" idx="5"/>
          </p:nvPr>
        </p:nvSpPr>
        <p:spPr/>
        <p:txBody>
          <a:bodyPr/>
          <a:lstStyle/>
          <a:p>
            <a:fld id="{05262196-9F1D-4FB0-930C-D9E5BF3C359E}" type="slidenum">
              <a:rPr lang="en-GB" smtClean="0"/>
              <a:t>38</a:t>
            </a:fld>
            <a:endParaRPr lang="en-GB"/>
          </a:p>
        </p:txBody>
      </p:sp>
    </p:spTree>
    <p:extLst>
      <p:ext uri="{BB962C8B-B14F-4D97-AF65-F5344CB8AC3E}">
        <p14:creationId xmlns:p14="http://schemas.microsoft.com/office/powerpoint/2010/main" val="201554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idea from this little tour of the organization of the brain is that there are population of essentially identical neurons which are spread out across functional brain areas in 2D sheets. These are then stacked on top each other to form 3D plates corresponding to functional brain areas.</a:t>
            </a:r>
          </a:p>
        </p:txBody>
      </p:sp>
      <p:sp>
        <p:nvSpPr>
          <p:cNvPr id="4" name="Slide Number Placeholder 3"/>
          <p:cNvSpPr>
            <a:spLocks noGrp="1"/>
          </p:cNvSpPr>
          <p:nvPr>
            <p:ph type="sldNum" sz="quarter" idx="5"/>
          </p:nvPr>
        </p:nvSpPr>
        <p:spPr/>
        <p:txBody>
          <a:bodyPr/>
          <a:lstStyle/>
          <a:p>
            <a:fld id="{05262196-9F1D-4FB0-930C-D9E5BF3C359E}" type="slidenum">
              <a:rPr lang="en-GB" smtClean="0"/>
              <a:t>39</a:t>
            </a:fld>
            <a:endParaRPr lang="en-GB"/>
          </a:p>
        </p:txBody>
      </p:sp>
    </p:spTree>
    <p:extLst>
      <p:ext uri="{BB962C8B-B14F-4D97-AF65-F5344CB8AC3E}">
        <p14:creationId xmlns:p14="http://schemas.microsoft.com/office/powerpoint/2010/main" val="364765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Neuron population are quite easily simulated using python modules like </a:t>
            </a:r>
            <a:r>
              <a:rPr lang="en-GB" dirty="0" err="1"/>
              <a:t>numpy</a:t>
            </a:r>
            <a:r>
              <a:rPr lang="en-GB" dirty="0"/>
              <a:t> or </a:t>
            </a:r>
            <a:r>
              <a:rPr lang="en-GB" dirty="0" err="1"/>
              <a:t>cupy</a:t>
            </a:r>
            <a:r>
              <a:rPr lang="en-GB" dirty="0"/>
              <a:t>. This is due to the fact that functions are applied to all elements of an array in parallel making such implementations extremely fast.</a:t>
            </a:r>
          </a:p>
          <a:p>
            <a:endParaRPr lang="en-GB" dirty="0"/>
          </a:p>
          <a:p>
            <a:r>
              <a:rPr lang="en-GB" dirty="0"/>
              <a:t>For the current implementation I am using an adaptive spiking neuron model which functions in discreet time. This model has 3 parameters which determines the neuron’s spiking behaviour and is capable of creating a fairly wide range of spike patterns by using different values of these </a:t>
            </a:r>
            <a:r>
              <a:rPr lang="en-GB" dirty="0" err="1"/>
              <a:t>paramaters</a:t>
            </a:r>
            <a:endParaRPr lang="en-GB" dirty="0"/>
          </a:p>
          <a:p>
            <a:endParaRPr lang="en-GB" dirty="0"/>
          </a:p>
          <a:p>
            <a:r>
              <a:rPr lang="en-GB" dirty="0"/>
              <a:t>Thus we can create a wide range of different neuron populations by applying the model function with different </a:t>
            </a:r>
            <a:r>
              <a:rPr lang="en-GB" dirty="0" err="1"/>
              <a:t>paramters</a:t>
            </a:r>
            <a:r>
              <a:rPr lang="en-GB" dirty="0"/>
              <a:t> to different 2D arrays.</a:t>
            </a:r>
          </a:p>
        </p:txBody>
      </p:sp>
      <p:sp>
        <p:nvSpPr>
          <p:cNvPr id="4" name="Slide Number Placeholder 3"/>
          <p:cNvSpPr>
            <a:spLocks noGrp="1"/>
          </p:cNvSpPr>
          <p:nvPr>
            <p:ph type="sldNum" sz="quarter" idx="5"/>
          </p:nvPr>
        </p:nvSpPr>
        <p:spPr/>
        <p:txBody>
          <a:bodyPr/>
          <a:lstStyle/>
          <a:p>
            <a:fld id="{05262196-9F1D-4FB0-930C-D9E5BF3C359E}" type="slidenum">
              <a:rPr lang="en-GB" smtClean="0"/>
              <a:t>42</a:t>
            </a:fld>
            <a:endParaRPr lang="en-GB"/>
          </a:p>
        </p:txBody>
      </p:sp>
    </p:spTree>
    <p:extLst>
      <p:ext uri="{BB962C8B-B14F-4D97-AF65-F5344CB8AC3E}">
        <p14:creationId xmlns:p14="http://schemas.microsoft.com/office/powerpoint/2010/main" val="3314333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44F9-0E52-43EA-9A74-0333DEB81B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D1C5A7E-90BD-4BE6-A7CB-9A04B7E30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BB1469-AB8C-46C6-8C2F-41FD8BB334BF}"/>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5" name="Footer Placeholder 4">
            <a:extLst>
              <a:ext uri="{FF2B5EF4-FFF2-40B4-BE49-F238E27FC236}">
                <a16:creationId xmlns:a16="http://schemas.microsoft.com/office/drawing/2014/main" id="{90BBBD2A-50A8-4A85-968B-D2825E42A0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9E7AD1-A3B4-4E53-B371-5F8066CDFC91}"/>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335248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7BAA5-CBBB-479D-A550-5D35EF106F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45FF1-6046-4CEC-AC58-4715D9FD6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37E214-D68A-4071-AEAB-1FEA16D6F0D1}"/>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5" name="Footer Placeholder 4">
            <a:extLst>
              <a:ext uri="{FF2B5EF4-FFF2-40B4-BE49-F238E27FC236}">
                <a16:creationId xmlns:a16="http://schemas.microsoft.com/office/drawing/2014/main" id="{64AB5CDF-4E9C-4849-A194-4ACD1CBD1B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B9D0D5-91F5-407C-B333-CDC66AEB2FA2}"/>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532453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1685C4-6F1E-45B6-A9C8-58E349872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9239AC8-A272-448E-8E0E-99AA1404D2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B85909-4C7B-4E23-B229-B0F09B1795E6}"/>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5" name="Footer Placeholder 4">
            <a:extLst>
              <a:ext uri="{FF2B5EF4-FFF2-40B4-BE49-F238E27FC236}">
                <a16:creationId xmlns:a16="http://schemas.microsoft.com/office/drawing/2014/main" id="{8AF949D4-9158-4C42-B0C2-A34DA7137B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2E02DF-D1E9-46F0-B143-A100B1D5A0E8}"/>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1151759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960B-887A-4555-9179-AAF8E7CC9E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DA1323-0E8F-44DB-B1CF-0E5FAAEA0D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874EB3-5E43-4008-B870-D5463154A98A}"/>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5" name="Footer Placeholder 4">
            <a:extLst>
              <a:ext uri="{FF2B5EF4-FFF2-40B4-BE49-F238E27FC236}">
                <a16:creationId xmlns:a16="http://schemas.microsoft.com/office/drawing/2014/main" id="{9E5748E9-4C17-4D9C-80FD-53FCCE3A2F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15C1C4-246E-4681-BA06-4EB7C6CCFD35}"/>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42660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058C-60C0-4E30-9E41-76248A817E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2D9DEA4-C012-40D1-9817-711DEE95ED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8CAD22-5494-4F3F-8DD8-93C57FBADB7B}"/>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5" name="Footer Placeholder 4">
            <a:extLst>
              <a:ext uri="{FF2B5EF4-FFF2-40B4-BE49-F238E27FC236}">
                <a16:creationId xmlns:a16="http://schemas.microsoft.com/office/drawing/2014/main" id="{4FC95535-78A3-4234-A92C-6B52AFDE93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DC93FF-37A7-46D3-A31A-744119F6E2DC}"/>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214323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C0A5-96BF-4D3E-864B-4BF6F9C7A3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32933F0-80FC-4C80-A368-F36E60EC07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62DB7F5-6F54-4A03-914A-A617662271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A25C30-7623-48B5-B897-7C2964646D15}"/>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6" name="Footer Placeholder 5">
            <a:extLst>
              <a:ext uri="{FF2B5EF4-FFF2-40B4-BE49-F238E27FC236}">
                <a16:creationId xmlns:a16="http://schemas.microsoft.com/office/drawing/2014/main" id="{BDDE10B2-D067-47E7-AB8B-B4FDE5C49E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85FABE-3AFF-4C97-AB3C-72B877265174}"/>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494509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974D-3F04-4154-92D5-6D5B58B3EAF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4189671-0053-406A-9C47-223D14045A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693B2C-AC0F-4A1A-84D4-D0A1C7CEC2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551B6D0-FF7F-4936-A581-D58F541C7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F69900-896E-4519-95E2-A2FA3C6FA8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F5DFDF-8BB4-47A5-8D4B-6098C5AC9DB5}"/>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8" name="Footer Placeholder 7">
            <a:extLst>
              <a:ext uri="{FF2B5EF4-FFF2-40B4-BE49-F238E27FC236}">
                <a16:creationId xmlns:a16="http://schemas.microsoft.com/office/drawing/2014/main" id="{DA42B95E-93BE-4C5D-8941-D3C1CE80916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88D1687-4879-4401-B85C-07D28B988219}"/>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26888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A709-4AA2-46D0-9C0D-4E77AD9C64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B987FCC-3AFB-47F1-9D18-3DD897882909}"/>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4" name="Footer Placeholder 3">
            <a:extLst>
              <a:ext uri="{FF2B5EF4-FFF2-40B4-BE49-F238E27FC236}">
                <a16:creationId xmlns:a16="http://schemas.microsoft.com/office/drawing/2014/main" id="{666EF2BF-6609-4F31-B90D-8312B400D3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22D541-5CDB-4445-9C25-DC80C67271A5}"/>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422756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93547-B2C7-4E22-BBAF-ED3EDAAF834C}"/>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3" name="Footer Placeholder 2">
            <a:extLst>
              <a:ext uri="{FF2B5EF4-FFF2-40B4-BE49-F238E27FC236}">
                <a16:creationId xmlns:a16="http://schemas.microsoft.com/office/drawing/2014/main" id="{B61AACD3-C746-4425-89A6-E9402E252BF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204C3BA-6EE8-45B6-9166-CC74DC7B11CD}"/>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2577571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40BC-7FF2-4AC7-8101-6A311904B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19F2C89-D195-49F2-BB6A-7EE1B4FF5D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07A7A36-E798-4C51-9917-67784D638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B61E56-573F-49B6-BD8F-D2D801E36A1A}"/>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6" name="Footer Placeholder 5">
            <a:extLst>
              <a:ext uri="{FF2B5EF4-FFF2-40B4-BE49-F238E27FC236}">
                <a16:creationId xmlns:a16="http://schemas.microsoft.com/office/drawing/2014/main" id="{74639D8C-15AD-4CAA-8596-5C2E77F924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F6D90A-9C69-4AC5-95D4-111D8B682BCF}"/>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1107848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B009-1A3B-42C9-A7E7-E58F51AD9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09ECA87-C0D5-4BF3-9311-41E9E8055F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5418AD6-5893-461E-B13A-6E81FD8E9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FB057-B2B3-403E-B9AF-B9D68BC38C1C}"/>
              </a:ext>
            </a:extLst>
          </p:cNvPr>
          <p:cNvSpPr>
            <a:spLocks noGrp="1"/>
          </p:cNvSpPr>
          <p:nvPr>
            <p:ph type="dt" sz="half" idx="10"/>
          </p:nvPr>
        </p:nvSpPr>
        <p:spPr/>
        <p:txBody>
          <a:bodyPr/>
          <a:lstStyle/>
          <a:p>
            <a:fld id="{DD18A58A-D297-4B1C-BC9A-7FDC0C5E2045}" type="datetimeFigureOut">
              <a:rPr lang="en-GB" smtClean="0"/>
              <a:t>26/10/2020</a:t>
            </a:fld>
            <a:endParaRPr lang="en-GB"/>
          </a:p>
        </p:txBody>
      </p:sp>
      <p:sp>
        <p:nvSpPr>
          <p:cNvPr id="6" name="Footer Placeholder 5">
            <a:extLst>
              <a:ext uri="{FF2B5EF4-FFF2-40B4-BE49-F238E27FC236}">
                <a16:creationId xmlns:a16="http://schemas.microsoft.com/office/drawing/2014/main" id="{8DC3A5A3-B7FB-489B-81CA-28B76A4717B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BA9D8E-0614-4D75-99AC-286022807C95}"/>
              </a:ext>
            </a:extLst>
          </p:cNvPr>
          <p:cNvSpPr>
            <a:spLocks noGrp="1"/>
          </p:cNvSpPr>
          <p:nvPr>
            <p:ph type="sldNum" sz="quarter" idx="12"/>
          </p:nvPr>
        </p:nvSpPr>
        <p:spPr/>
        <p:txBody>
          <a:bodyPr/>
          <a:lstStyle/>
          <a:p>
            <a:fld id="{BDD2C3A8-F276-4F7C-BC46-9E826F32144B}" type="slidenum">
              <a:rPr lang="en-GB" smtClean="0"/>
              <a:t>‹#›</a:t>
            </a:fld>
            <a:endParaRPr lang="en-GB"/>
          </a:p>
        </p:txBody>
      </p:sp>
    </p:spTree>
    <p:extLst>
      <p:ext uri="{BB962C8B-B14F-4D97-AF65-F5344CB8AC3E}">
        <p14:creationId xmlns:p14="http://schemas.microsoft.com/office/powerpoint/2010/main" val="3799943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42CDDB-B884-4685-9ED1-939F700BE4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81E9F-5082-42B2-AD0F-B2B3773E6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29F8BF-763A-46B4-A918-85187FDCA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8A58A-D297-4B1C-BC9A-7FDC0C5E2045}" type="datetimeFigureOut">
              <a:rPr lang="en-GB" smtClean="0"/>
              <a:t>26/10/2020</a:t>
            </a:fld>
            <a:endParaRPr lang="en-GB"/>
          </a:p>
        </p:txBody>
      </p:sp>
      <p:sp>
        <p:nvSpPr>
          <p:cNvPr id="5" name="Footer Placeholder 4">
            <a:extLst>
              <a:ext uri="{FF2B5EF4-FFF2-40B4-BE49-F238E27FC236}">
                <a16:creationId xmlns:a16="http://schemas.microsoft.com/office/drawing/2014/main" id="{F7880591-7404-4C38-8C60-CC3051EAC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4496491-4F65-44FB-AAE3-F4AAF1869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2C3A8-F276-4F7C-BC46-9E826F32144B}" type="slidenum">
              <a:rPr lang="en-GB" smtClean="0"/>
              <a:t>‹#›</a:t>
            </a:fld>
            <a:endParaRPr lang="en-GB"/>
          </a:p>
        </p:txBody>
      </p:sp>
    </p:spTree>
    <p:extLst>
      <p:ext uri="{BB962C8B-B14F-4D97-AF65-F5344CB8AC3E}">
        <p14:creationId xmlns:p14="http://schemas.microsoft.com/office/powerpoint/2010/main" val="110321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1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arxiv.org/pdf/1907.13118.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sciencedirect.com/science/article/pii/S0893608007000433?casa_token=0Z6Y0xB6LZ8AAAAA:R27KaAJiwaYi7TtDssRAHw7YdGvpY4M9Lxgav7ESfyNdyJItO-4NhGyhyZGnPJ8VKcxYvKWM7A#fig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CBA29-B833-4DC3-AB56-F3ABBD1FE37C}"/>
              </a:ext>
            </a:extLst>
          </p:cNvPr>
          <p:cNvPicPr>
            <a:picLocks noChangeAspect="1"/>
          </p:cNvPicPr>
          <p:nvPr/>
        </p:nvPicPr>
        <p:blipFill rotWithShape="1">
          <a:blip r:embed="rId3">
            <a:extLst>
              <a:ext uri="{28A0092B-C50C-407E-A947-70E740481C1C}">
                <a14:useLocalDpi xmlns:a14="http://schemas.microsoft.com/office/drawing/2010/main" val="0"/>
              </a:ext>
            </a:extLst>
          </a:blip>
          <a:srcRect t="10417" b="33333"/>
          <a:stretch/>
        </p:blipFill>
        <p:spPr>
          <a:xfrm>
            <a:off x="20" y="10"/>
            <a:ext cx="12191980" cy="6857990"/>
          </a:xfrm>
          <a:prstGeom prst="rect">
            <a:avLst/>
          </a:prstGeom>
        </p:spPr>
      </p:pic>
      <p:sp>
        <p:nvSpPr>
          <p:cNvPr id="80" name="Rectangle 7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FF83D-4DA4-48B6-BF93-3DA0929BDD7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Hybrid spiking neuron – cellular automata model</a:t>
            </a:r>
          </a:p>
        </p:txBody>
      </p:sp>
      <p:cxnSp>
        <p:nvCxnSpPr>
          <p:cNvPr id="82" name="Straight Connector 8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453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81C5-CF59-4263-8E24-0510231C5263}"/>
              </a:ext>
            </a:extLst>
          </p:cNvPr>
          <p:cNvSpPr>
            <a:spLocks noGrp="1"/>
          </p:cNvSpPr>
          <p:nvPr>
            <p:ph type="title"/>
          </p:nvPr>
        </p:nvSpPr>
        <p:spPr>
          <a:xfrm>
            <a:off x="810985" y="2230017"/>
            <a:ext cx="10570029" cy="2231863"/>
          </a:xfrm>
        </p:spPr>
        <p:txBody>
          <a:bodyPr>
            <a:normAutofit fontScale="90000"/>
          </a:bodyPr>
          <a:lstStyle/>
          <a:p>
            <a:pPr algn="ctr"/>
            <a:r>
              <a:rPr lang="en-GB" dirty="0"/>
              <a:t>Linearizing problems through hyper dimensional projection</a:t>
            </a:r>
            <a:br>
              <a:rPr lang="en-GB" dirty="0"/>
            </a:br>
            <a:r>
              <a:rPr lang="en-GB" dirty="0"/>
              <a:t>Example using cellular automata on the XOR problem</a:t>
            </a:r>
          </a:p>
        </p:txBody>
      </p:sp>
    </p:spTree>
    <p:extLst>
      <p:ext uri="{BB962C8B-B14F-4D97-AF65-F5344CB8AC3E}">
        <p14:creationId xmlns:p14="http://schemas.microsoft.com/office/powerpoint/2010/main" val="2335249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a:t>
            </a:r>
            <a:r>
              <a:rPr lang="en-GB" dirty="0">
                <a:solidFill>
                  <a:srgbClr val="F4B183"/>
                </a:solidFill>
              </a:rPr>
              <a:t>(-1,0), </a:t>
            </a:r>
            <a:r>
              <a:rPr lang="en-GB" dirty="0"/>
              <a:t>(-1,-1)]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FF0C33A3-5EE2-490C-8F43-2C62124864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AF720C33-4B93-41C3-9433-3D9DA361DB0A}"/>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4B629727-6665-4B8A-988C-32E8EEC9D0CC}"/>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054BA4AC-F320-4103-8B47-48C1E4865BC1}"/>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A90A672-065C-400F-A99C-50AEF0D3C0D3}"/>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142DCC72-5807-4374-AFF2-F5020131A244}"/>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026F42E-7528-4C44-9B4F-3D40929A0394}"/>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9C16D756-7843-42AB-BC16-4C1BC359C012}"/>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69BDE27-C7B4-47D4-BC6B-367D5333E0A8}"/>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CF90FDE3-9D9E-42BC-9DE6-E4E7A997E2C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61A3508-290B-4804-A562-E82F1D80D5C6}"/>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9D9E7B4D-4583-4169-929C-F8B21F8D6528}"/>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7900A856-F4EA-48E5-B852-D5D728AA927E}"/>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E818F1AF-07AF-47FD-80F4-35AADF37E190}"/>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2019BE04-1D10-410F-997F-2031B6E6306A}"/>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864FE485-5F4C-492F-9358-7F0F1909EECB}"/>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EE0AA8F-A0EB-4039-ADFF-1F6FFDBBB7D2}"/>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1626F974-A75D-406D-B127-A8A814A96C4A}"/>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C142050F-3C8E-48B4-B358-AA9078E7DABB}"/>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54F78BA9-EE97-40D8-B7EA-37418F6C367F}"/>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7560D9EA-2055-4B07-A4DD-A0034E65D631}"/>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ED717F84-9DDD-4808-B70D-E4FCDF25D0A9}"/>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C8FC22A5-8D6A-42D0-BDE5-2D65210C52FA}"/>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6C2BF310-7CB2-4185-A51A-422B67AA32F8}"/>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C25F37CA-3041-4C3D-9051-956261CCBC8A}"/>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D3053B51-3440-4D4F-AEDC-E3BA4B3DBD41}"/>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4C7E5F5F-5198-42F3-B09F-DDEA01EB3223}"/>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A31B4F3C-F48E-414C-97D9-879B168EE2A5}"/>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38C854A2-E1A5-4C92-9E95-A9DB4E460E88}"/>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D5B059F8-E19D-4D0E-AC9C-77D041116F08}"/>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E98C6203-24E3-4DB2-8711-61EDCA6B03E7}"/>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CF88803-2937-453C-B8CE-E6BB8838902E}"/>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1F965007-FEDC-46EB-89D0-00A138128F45}"/>
              </a:ext>
            </a:extLst>
          </p:cNvPr>
          <p:cNvSpPr/>
          <p:nvPr/>
        </p:nvSpPr>
        <p:spPr>
          <a:xfrm>
            <a:off x="8618042" y="50177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75633D2F-8CEC-4786-9AF0-3D13165AEB9A}"/>
              </a:ext>
            </a:extLst>
          </p:cNvPr>
          <p:cNvSpPr/>
          <p:nvPr/>
        </p:nvSpPr>
        <p:spPr>
          <a:xfrm>
            <a:off x="9142343" y="50177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EF6E7F97-EEA2-418F-9C18-3C554C025ECC}"/>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7DE0AA70-194B-4896-AC05-2BF681191FF9}"/>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035E6947-109F-4A60-9CC5-9EFBFF239096}"/>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E2CC3681-F725-44D3-8AD5-7A2AF41F56ED}"/>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E3BA8903-C6D7-4F5E-A333-AE770CA75478}"/>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C3D6AD96-061B-4A3A-AE30-E32EFD4F374B}"/>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EB14B7D5-422F-438A-A034-7806499B6CD4}"/>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3B77CD1-191C-4799-9118-A0E656A254B6}"/>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C4885012-01A4-44BC-8644-3098BEF224E7}"/>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114565C4-8798-4FD2-A83A-E0A81563315E}"/>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A220C0D7-0436-441B-8831-68840D2A81A9}"/>
              </a:ext>
            </a:extLst>
          </p:cNvPr>
          <p:cNvSpPr/>
          <p:nvPr/>
        </p:nvSpPr>
        <p:spPr>
          <a:xfrm>
            <a:off x="7754823" y="37348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1BB8D19B-9EAC-4E0A-8EAF-28D984A3DC83}"/>
              </a:ext>
            </a:extLst>
          </p:cNvPr>
          <p:cNvSpPr/>
          <p:nvPr/>
        </p:nvSpPr>
        <p:spPr>
          <a:xfrm>
            <a:off x="7731852" y="372236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D9379D28-B1AB-484D-AFF9-23D4729A8F24}"/>
              </a:ext>
            </a:extLst>
          </p:cNvPr>
          <p:cNvSpPr/>
          <p:nvPr/>
        </p:nvSpPr>
        <p:spPr>
          <a:xfrm>
            <a:off x="8279124" y="37348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A55F8EB0-8833-40EF-A154-FFE81BD9F912}"/>
              </a:ext>
            </a:extLst>
          </p:cNvPr>
          <p:cNvSpPr/>
          <p:nvPr/>
        </p:nvSpPr>
        <p:spPr>
          <a:xfrm>
            <a:off x="8803425" y="37348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5808B301-1E47-4E41-A226-5FD7DC39FD07}"/>
              </a:ext>
            </a:extLst>
          </p:cNvPr>
          <p:cNvSpPr/>
          <p:nvPr/>
        </p:nvSpPr>
        <p:spPr>
          <a:xfrm>
            <a:off x="9327726" y="373488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96910984-32C8-4580-9440-0A0B7A1E29A9}"/>
              </a:ext>
            </a:extLst>
          </p:cNvPr>
          <p:cNvSpPr/>
          <p:nvPr/>
        </p:nvSpPr>
        <p:spPr>
          <a:xfrm>
            <a:off x="9852027" y="37348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4F836A07-B1CA-4938-929D-8DE2DA5E8C8D}"/>
              </a:ext>
            </a:extLst>
          </p:cNvPr>
          <p:cNvSpPr/>
          <p:nvPr/>
        </p:nvSpPr>
        <p:spPr>
          <a:xfrm>
            <a:off x="10376328" y="37348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402CDE2-BED5-4D53-9BF1-2515DDC29696}"/>
              </a:ext>
            </a:extLst>
          </p:cNvPr>
          <p:cNvSpPr/>
          <p:nvPr/>
        </p:nvSpPr>
        <p:spPr>
          <a:xfrm>
            <a:off x="10900629" y="37348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228267-3B52-4023-96F8-5013203081C3}"/>
              </a:ext>
            </a:extLst>
          </p:cNvPr>
          <p:cNvSpPr/>
          <p:nvPr/>
        </p:nvSpPr>
        <p:spPr>
          <a:xfrm>
            <a:off x="7577402" y="39145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879F0C17-A1CD-4B31-9B36-40E90B1E8F16}"/>
              </a:ext>
            </a:extLst>
          </p:cNvPr>
          <p:cNvSpPr/>
          <p:nvPr/>
        </p:nvSpPr>
        <p:spPr>
          <a:xfrm>
            <a:off x="8101703" y="39145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3ECEC980-AB35-42CA-8BF1-D4526BF9DF2A}"/>
              </a:ext>
            </a:extLst>
          </p:cNvPr>
          <p:cNvSpPr/>
          <p:nvPr/>
        </p:nvSpPr>
        <p:spPr>
          <a:xfrm>
            <a:off x="8626004" y="39145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C1795A94-404B-49BE-8B3E-EB1C137E4734}"/>
              </a:ext>
            </a:extLst>
          </p:cNvPr>
          <p:cNvSpPr/>
          <p:nvPr/>
        </p:nvSpPr>
        <p:spPr>
          <a:xfrm>
            <a:off x="9150305" y="391457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84FDF0FF-8709-4ABF-A6A3-02D84CAE0A6D}"/>
              </a:ext>
            </a:extLst>
          </p:cNvPr>
          <p:cNvSpPr/>
          <p:nvPr/>
        </p:nvSpPr>
        <p:spPr>
          <a:xfrm>
            <a:off x="9674606" y="39145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5541C1B2-F99E-41F0-9F63-5CB158E5130F}"/>
              </a:ext>
            </a:extLst>
          </p:cNvPr>
          <p:cNvSpPr/>
          <p:nvPr/>
        </p:nvSpPr>
        <p:spPr>
          <a:xfrm>
            <a:off x="10198907" y="39145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6F718E59-4382-400A-934B-171AAF6BB7B3}"/>
              </a:ext>
            </a:extLst>
          </p:cNvPr>
          <p:cNvSpPr/>
          <p:nvPr/>
        </p:nvSpPr>
        <p:spPr>
          <a:xfrm>
            <a:off x="10723208" y="39145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2FA753A-C8FF-4826-B96F-E0B937C83004}"/>
              </a:ext>
            </a:extLst>
          </p:cNvPr>
          <p:cNvSpPr/>
          <p:nvPr/>
        </p:nvSpPr>
        <p:spPr>
          <a:xfrm>
            <a:off x="7399981" y="40942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C5BD6A52-010D-4CAC-BEB8-8FE711A533BC}"/>
              </a:ext>
            </a:extLst>
          </p:cNvPr>
          <p:cNvSpPr/>
          <p:nvPr/>
        </p:nvSpPr>
        <p:spPr>
          <a:xfrm>
            <a:off x="7924282" y="40942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E8088D21-FA63-41B6-AE1F-3CA026FA08D5}"/>
              </a:ext>
            </a:extLst>
          </p:cNvPr>
          <p:cNvSpPr/>
          <p:nvPr/>
        </p:nvSpPr>
        <p:spPr>
          <a:xfrm>
            <a:off x="8448583" y="409427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EA6803D-4682-4567-BE92-AD84F6D55EBC}"/>
              </a:ext>
            </a:extLst>
          </p:cNvPr>
          <p:cNvSpPr/>
          <p:nvPr/>
        </p:nvSpPr>
        <p:spPr>
          <a:xfrm>
            <a:off x="8972884" y="40942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E50E086-DAE5-4AC9-9A11-BEEA3E1B4557}"/>
              </a:ext>
            </a:extLst>
          </p:cNvPr>
          <p:cNvSpPr/>
          <p:nvPr/>
        </p:nvSpPr>
        <p:spPr>
          <a:xfrm>
            <a:off x="9497185" y="40942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2599D341-4204-4A0E-B474-5A8061367E3B}"/>
              </a:ext>
            </a:extLst>
          </p:cNvPr>
          <p:cNvSpPr/>
          <p:nvPr/>
        </p:nvSpPr>
        <p:spPr>
          <a:xfrm>
            <a:off x="10021486" y="40942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B2B647F-A929-409F-AE9F-25F687343A9B}"/>
              </a:ext>
            </a:extLst>
          </p:cNvPr>
          <p:cNvSpPr/>
          <p:nvPr/>
        </p:nvSpPr>
        <p:spPr>
          <a:xfrm>
            <a:off x="10545787" y="40942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6C4B7860-A0DF-4CB1-8E96-7FBA576087DF}"/>
              </a:ext>
            </a:extLst>
          </p:cNvPr>
          <p:cNvSpPr/>
          <p:nvPr/>
        </p:nvSpPr>
        <p:spPr>
          <a:xfrm>
            <a:off x="7222560" y="42739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B2C4B943-FB64-47E3-A649-CC988B1E5912}"/>
              </a:ext>
            </a:extLst>
          </p:cNvPr>
          <p:cNvSpPr/>
          <p:nvPr/>
        </p:nvSpPr>
        <p:spPr>
          <a:xfrm>
            <a:off x="7746861" y="42739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2A1C32C0-3FCE-4320-A3CF-98C2B6B9E50F}"/>
              </a:ext>
            </a:extLst>
          </p:cNvPr>
          <p:cNvSpPr/>
          <p:nvPr/>
        </p:nvSpPr>
        <p:spPr>
          <a:xfrm>
            <a:off x="8271162" y="427397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1DA155ED-7C34-4768-B4F7-4AE2CA1BE6BD}"/>
              </a:ext>
            </a:extLst>
          </p:cNvPr>
          <p:cNvSpPr/>
          <p:nvPr/>
        </p:nvSpPr>
        <p:spPr>
          <a:xfrm>
            <a:off x="8795463" y="4273970"/>
            <a:ext cx="743803" cy="743803"/>
          </a:xfrm>
          <a:prstGeom prst="cube">
            <a:avLst/>
          </a:prstGeom>
          <a:solidFill>
            <a:srgbClr val="4472C4">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4DAA1119-FCAF-47E8-9035-5EB24C712EB3}"/>
              </a:ext>
            </a:extLst>
          </p:cNvPr>
          <p:cNvSpPr/>
          <p:nvPr/>
        </p:nvSpPr>
        <p:spPr>
          <a:xfrm>
            <a:off x="9319764" y="427396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0E282DAA-4A7A-46B8-9FFA-03F06B22E1F4}"/>
              </a:ext>
            </a:extLst>
          </p:cNvPr>
          <p:cNvSpPr/>
          <p:nvPr/>
        </p:nvSpPr>
        <p:spPr>
          <a:xfrm>
            <a:off x="9844065" y="42739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3C86B905-F77E-4390-9332-83CBFAE067B4}"/>
              </a:ext>
            </a:extLst>
          </p:cNvPr>
          <p:cNvSpPr/>
          <p:nvPr/>
        </p:nvSpPr>
        <p:spPr>
          <a:xfrm>
            <a:off x="10368366" y="42739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ADE48204-3D40-4A76-B72B-37058BE9BF5A}"/>
              </a:ext>
            </a:extLst>
          </p:cNvPr>
          <p:cNvSpPr/>
          <p:nvPr/>
        </p:nvSpPr>
        <p:spPr>
          <a:xfrm>
            <a:off x="7045139" y="44536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B3FC3888-D17D-4C59-852E-F5F1F27738CD}"/>
              </a:ext>
            </a:extLst>
          </p:cNvPr>
          <p:cNvSpPr/>
          <p:nvPr/>
        </p:nvSpPr>
        <p:spPr>
          <a:xfrm>
            <a:off x="7569440" y="44536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E74FE28F-0628-4A16-90D8-327EBB2492C2}"/>
              </a:ext>
            </a:extLst>
          </p:cNvPr>
          <p:cNvSpPr/>
          <p:nvPr/>
        </p:nvSpPr>
        <p:spPr>
          <a:xfrm>
            <a:off x="8093741" y="445366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9F0F885A-56F7-46F7-8B86-5351768E7F04}"/>
              </a:ext>
            </a:extLst>
          </p:cNvPr>
          <p:cNvSpPr/>
          <p:nvPr/>
        </p:nvSpPr>
        <p:spPr>
          <a:xfrm>
            <a:off x="8618042" y="4453666"/>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54DD6DFB-A732-4907-8040-D9E826384CF6}"/>
              </a:ext>
            </a:extLst>
          </p:cNvPr>
          <p:cNvSpPr/>
          <p:nvPr/>
        </p:nvSpPr>
        <p:spPr>
          <a:xfrm>
            <a:off x="9142343" y="445366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4D4E597-F36F-4CC3-B076-F3823FE65F50}"/>
              </a:ext>
            </a:extLst>
          </p:cNvPr>
          <p:cNvSpPr/>
          <p:nvPr/>
        </p:nvSpPr>
        <p:spPr>
          <a:xfrm>
            <a:off x="9666644" y="44536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61D0A569-EEEA-4271-942C-9E5C100BD7E3}"/>
              </a:ext>
            </a:extLst>
          </p:cNvPr>
          <p:cNvSpPr/>
          <p:nvPr/>
        </p:nvSpPr>
        <p:spPr>
          <a:xfrm>
            <a:off x="10190945" y="44536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454E7515-FE00-47EB-8C83-0FFE9EDC1145}"/>
              </a:ext>
            </a:extLst>
          </p:cNvPr>
          <p:cNvSpPr/>
          <p:nvPr/>
        </p:nvSpPr>
        <p:spPr>
          <a:xfrm>
            <a:off x="6867718" y="463336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D0A10C08-C29D-4856-B551-59341D530B1D}"/>
              </a:ext>
            </a:extLst>
          </p:cNvPr>
          <p:cNvSpPr/>
          <p:nvPr/>
        </p:nvSpPr>
        <p:spPr>
          <a:xfrm>
            <a:off x="7392019" y="46333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3B7293B8-43BB-489B-9948-2F9339073F72}"/>
              </a:ext>
            </a:extLst>
          </p:cNvPr>
          <p:cNvSpPr/>
          <p:nvPr/>
        </p:nvSpPr>
        <p:spPr>
          <a:xfrm>
            <a:off x="7916320" y="46333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370E7220-575A-4CD9-B6B8-9B2E9982F3F8}"/>
              </a:ext>
            </a:extLst>
          </p:cNvPr>
          <p:cNvSpPr/>
          <p:nvPr/>
        </p:nvSpPr>
        <p:spPr>
          <a:xfrm>
            <a:off x="8440621" y="463336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02388D60-98FE-4C28-BBF1-96BD36836A65}"/>
              </a:ext>
            </a:extLst>
          </p:cNvPr>
          <p:cNvSpPr/>
          <p:nvPr/>
        </p:nvSpPr>
        <p:spPr>
          <a:xfrm>
            <a:off x="8964922" y="463336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919883D3-7A05-444E-985F-B2A85170744A}"/>
              </a:ext>
            </a:extLst>
          </p:cNvPr>
          <p:cNvSpPr/>
          <p:nvPr/>
        </p:nvSpPr>
        <p:spPr>
          <a:xfrm>
            <a:off x="9489223" y="463336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6A4BAE2-27D3-4677-9B63-71C154194946}"/>
              </a:ext>
            </a:extLst>
          </p:cNvPr>
          <p:cNvSpPr/>
          <p:nvPr/>
        </p:nvSpPr>
        <p:spPr>
          <a:xfrm>
            <a:off x="10013524" y="463335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E593D65A-59AF-4C47-B308-767807AFD163}"/>
              </a:ext>
            </a:extLst>
          </p:cNvPr>
          <p:cNvSpPr/>
          <p:nvPr/>
        </p:nvSpPr>
        <p:spPr>
          <a:xfrm>
            <a:off x="7554431" y="390206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93893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a:t>
            </a:r>
            <a:r>
              <a:rPr lang="en-GB" dirty="0">
                <a:solidFill>
                  <a:srgbClr val="F4B183"/>
                </a:solidFill>
              </a:rPr>
              <a:t>(-1,-1)]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FF0C33A3-5EE2-490C-8F43-2C62124864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AF720C33-4B93-41C3-9433-3D9DA361DB0A}"/>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4B629727-6665-4B8A-988C-32E8EEC9D0CC}"/>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054BA4AC-F320-4103-8B47-48C1E4865BC1}"/>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A90A672-065C-400F-A99C-50AEF0D3C0D3}"/>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142DCC72-5807-4374-AFF2-F5020131A244}"/>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026F42E-7528-4C44-9B4F-3D40929A0394}"/>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9C16D756-7843-42AB-BC16-4C1BC359C012}"/>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69BDE27-C7B4-47D4-BC6B-367D5333E0A8}"/>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CF90FDE3-9D9E-42BC-9DE6-E4E7A997E2C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61A3508-290B-4804-A562-E82F1D80D5C6}"/>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9D9E7B4D-4583-4169-929C-F8B21F8D6528}"/>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7900A856-F4EA-48E5-B852-D5D728AA927E}"/>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E818F1AF-07AF-47FD-80F4-35AADF37E190}"/>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2019BE04-1D10-410F-997F-2031B6E6306A}"/>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864FE485-5F4C-492F-9358-7F0F1909EECB}"/>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EE0AA8F-A0EB-4039-ADFF-1F6FFDBBB7D2}"/>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1626F974-A75D-406D-B127-A8A814A96C4A}"/>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C142050F-3C8E-48B4-B358-AA9078E7DABB}"/>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54F78BA9-EE97-40D8-B7EA-37418F6C367F}"/>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7560D9EA-2055-4B07-A4DD-A0034E65D631}"/>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ED717F84-9DDD-4808-B70D-E4FCDF25D0A9}"/>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C8FC22A5-8D6A-42D0-BDE5-2D65210C52FA}"/>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6C2BF310-7CB2-4185-A51A-422B67AA32F8}"/>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C25F37CA-3041-4C3D-9051-956261CCBC8A}"/>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D3053B51-3440-4D4F-AEDC-E3BA4B3DBD41}"/>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4C7E5F5F-5198-42F3-B09F-DDEA01EB3223}"/>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A31B4F3C-F48E-414C-97D9-879B168EE2A5}"/>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38C854A2-E1A5-4C92-9E95-A9DB4E460E88}"/>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D5B059F8-E19D-4D0E-AC9C-77D041116F08}"/>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E98C6203-24E3-4DB2-8711-61EDCA6B03E7}"/>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CF88803-2937-453C-B8CE-E6BB8838902E}"/>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1F965007-FEDC-46EB-89D0-00A138128F45}"/>
              </a:ext>
            </a:extLst>
          </p:cNvPr>
          <p:cNvSpPr/>
          <p:nvPr/>
        </p:nvSpPr>
        <p:spPr>
          <a:xfrm>
            <a:off x="8618042" y="50177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75633D2F-8CEC-4786-9AF0-3D13165AEB9A}"/>
              </a:ext>
            </a:extLst>
          </p:cNvPr>
          <p:cNvSpPr/>
          <p:nvPr/>
        </p:nvSpPr>
        <p:spPr>
          <a:xfrm>
            <a:off x="9142343" y="50177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EF6E7F97-EEA2-418F-9C18-3C554C025ECC}"/>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7DE0AA70-194B-4896-AC05-2BF681191FF9}"/>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035E6947-109F-4A60-9CC5-9EFBFF239096}"/>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E2CC3681-F725-44D3-8AD5-7A2AF41F56ED}"/>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E3BA8903-C6D7-4F5E-A333-AE770CA75478}"/>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C3D6AD96-061B-4A3A-AE30-E32EFD4F374B}"/>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EB14B7D5-422F-438A-A034-7806499B6CD4}"/>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3B77CD1-191C-4799-9118-A0E656A254B6}"/>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C4885012-01A4-44BC-8644-3098BEF224E7}"/>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114565C4-8798-4FD2-A83A-E0A81563315E}"/>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A220C0D7-0436-441B-8831-68840D2A81A9}"/>
              </a:ext>
            </a:extLst>
          </p:cNvPr>
          <p:cNvSpPr/>
          <p:nvPr/>
        </p:nvSpPr>
        <p:spPr>
          <a:xfrm>
            <a:off x="7754823" y="37348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1BB8D19B-9EAC-4E0A-8EAF-28D984A3DC83}"/>
              </a:ext>
            </a:extLst>
          </p:cNvPr>
          <p:cNvSpPr/>
          <p:nvPr/>
        </p:nvSpPr>
        <p:spPr>
          <a:xfrm>
            <a:off x="7731852" y="372236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D9379D28-B1AB-484D-AFF9-23D4729A8F24}"/>
              </a:ext>
            </a:extLst>
          </p:cNvPr>
          <p:cNvSpPr/>
          <p:nvPr/>
        </p:nvSpPr>
        <p:spPr>
          <a:xfrm>
            <a:off x="8279124" y="37348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A55F8EB0-8833-40EF-A154-FFE81BD9F912}"/>
              </a:ext>
            </a:extLst>
          </p:cNvPr>
          <p:cNvSpPr/>
          <p:nvPr/>
        </p:nvSpPr>
        <p:spPr>
          <a:xfrm>
            <a:off x="8803425" y="37348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5808B301-1E47-4E41-A226-5FD7DC39FD07}"/>
              </a:ext>
            </a:extLst>
          </p:cNvPr>
          <p:cNvSpPr/>
          <p:nvPr/>
        </p:nvSpPr>
        <p:spPr>
          <a:xfrm>
            <a:off x="9327726" y="373488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96910984-32C8-4580-9440-0A0B7A1E29A9}"/>
              </a:ext>
            </a:extLst>
          </p:cNvPr>
          <p:cNvSpPr/>
          <p:nvPr/>
        </p:nvSpPr>
        <p:spPr>
          <a:xfrm>
            <a:off x="9852027" y="37348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4F836A07-B1CA-4938-929D-8DE2DA5E8C8D}"/>
              </a:ext>
            </a:extLst>
          </p:cNvPr>
          <p:cNvSpPr/>
          <p:nvPr/>
        </p:nvSpPr>
        <p:spPr>
          <a:xfrm>
            <a:off x="10376328" y="37348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402CDE2-BED5-4D53-9BF1-2515DDC29696}"/>
              </a:ext>
            </a:extLst>
          </p:cNvPr>
          <p:cNvSpPr/>
          <p:nvPr/>
        </p:nvSpPr>
        <p:spPr>
          <a:xfrm>
            <a:off x="10900629" y="37348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228267-3B52-4023-96F8-5013203081C3}"/>
              </a:ext>
            </a:extLst>
          </p:cNvPr>
          <p:cNvSpPr/>
          <p:nvPr/>
        </p:nvSpPr>
        <p:spPr>
          <a:xfrm>
            <a:off x="7577402" y="39145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879F0C17-A1CD-4B31-9B36-40E90B1E8F16}"/>
              </a:ext>
            </a:extLst>
          </p:cNvPr>
          <p:cNvSpPr/>
          <p:nvPr/>
        </p:nvSpPr>
        <p:spPr>
          <a:xfrm>
            <a:off x="8101703" y="39145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3ECEC980-AB35-42CA-8BF1-D4526BF9DF2A}"/>
              </a:ext>
            </a:extLst>
          </p:cNvPr>
          <p:cNvSpPr/>
          <p:nvPr/>
        </p:nvSpPr>
        <p:spPr>
          <a:xfrm>
            <a:off x="8626004" y="39145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C1795A94-404B-49BE-8B3E-EB1C137E4734}"/>
              </a:ext>
            </a:extLst>
          </p:cNvPr>
          <p:cNvSpPr/>
          <p:nvPr/>
        </p:nvSpPr>
        <p:spPr>
          <a:xfrm>
            <a:off x="9150305" y="391457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84FDF0FF-8709-4ABF-A6A3-02D84CAE0A6D}"/>
              </a:ext>
            </a:extLst>
          </p:cNvPr>
          <p:cNvSpPr/>
          <p:nvPr/>
        </p:nvSpPr>
        <p:spPr>
          <a:xfrm>
            <a:off x="9674606" y="39145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5541C1B2-F99E-41F0-9F63-5CB158E5130F}"/>
              </a:ext>
            </a:extLst>
          </p:cNvPr>
          <p:cNvSpPr/>
          <p:nvPr/>
        </p:nvSpPr>
        <p:spPr>
          <a:xfrm>
            <a:off x="10198907" y="39145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6F718E59-4382-400A-934B-171AAF6BB7B3}"/>
              </a:ext>
            </a:extLst>
          </p:cNvPr>
          <p:cNvSpPr/>
          <p:nvPr/>
        </p:nvSpPr>
        <p:spPr>
          <a:xfrm>
            <a:off x="10723208" y="39145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2FA753A-C8FF-4826-B96F-E0B937C83004}"/>
              </a:ext>
            </a:extLst>
          </p:cNvPr>
          <p:cNvSpPr/>
          <p:nvPr/>
        </p:nvSpPr>
        <p:spPr>
          <a:xfrm>
            <a:off x="7399981" y="40942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C5BD6A52-010D-4CAC-BEB8-8FE711A533BC}"/>
              </a:ext>
            </a:extLst>
          </p:cNvPr>
          <p:cNvSpPr/>
          <p:nvPr/>
        </p:nvSpPr>
        <p:spPr>
          <a:xfrm>
            <a:off x="7924282" y="40942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E8088D21-FA63-41B6-AE1F-3CA026FA08D5}"/>
              </a:ext>
            </a:extLst>
          </p:cNvPr>
          <p:cNvSpPr/>
          <p:nvPr/>
        </p:nvSpPr>
        <p:spPr>
          <a:xfrm>
            <a:off x="8448583" y="409427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EA6803D-4682-4567-BE92-AD84F6D55EBC}"/>
              </a:ext>
            </a:extLst>
          </p:cNvPr>
          <p:cNvSpPr/>
          <p:nvPr/>
        </p:nvSpPr>
        <p:spPr>
          <a:xfrm>
            <a:off x="8972884" y="40942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E50E086-DAE5-4AC9-9A11-BEEA3E1B4557}"/>
              </a:ext>
            </a:extLst>
          </p:cNvPr>
          <p:cNvSpPr/>
          <p:nvPr/>
        </p:nvSpPr>
        <p:spPr>
          <a:xfrm>
            <a:off x="9497185" y="40942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2599D341-4204-4A0E-B474-5A8061367E3B}"/>
              </a:ext>
            </a:extLst>
          </p:cNvPr>
          <p:cNvSpPr/>
          <p:nvPr/>
        </p:nvSpPr>
        <p:spPr>
          <a:xfrm>
            <a:off x="10021486" y="40942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B2B647F-A929-409F-AE9F-25F687343A9B}"/>
              </a:ext>
            </a:extLst>
          </p:cNvPr>
          <p:cNvSpPr/>
          <p:nvPr/>
        </p:nvSpPr>
        <p:spPr>
          <a:xfrm>
            <a:off x="10545787" y="40942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6C4B7860-A0DF-4CB1-8E96-7FBA576087DF}"/>
              </a:ext>
            </a:extLst>
          </p:cNvPr>
          <p:cNvSpPr/>
          <p:nvPr/>
        </p:nvSpPr>
        <p:spPr>
          <a:xfrm>
            <a:off x="7222560" y="42739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B2C4B943-FB64-47E3-A649-CC988B1E5912}"/>
              </a:ext>
            </a:extLst>
          </p:cNvPr>
          <p:cNvSpPr/>
          <p:nvPr/>
        </p:nvSpPr>
        <p:spPr>
          <a:xfrm>
            <a:off x="7746861" y="42739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2A1C32C0-3FCE-4320-A3CF-98C2B6B9E50F}"/>
              </a:ext>
            </a:extLst>
          </p:cNvPr>
          <p:cNvSpPr/>
          <p:nvPr/>
        </p:nvSpPr>
        <p:spPr>
          <a:xfrm>
            <a:off x="8271162" y="427397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1DA155ED-7C34-4768-B4F7-4AE2CA1BE6BD}"/>
              </a:ext>
            </a:extLst>
          </p:cNvPr>
          <p:cNvSpPr/>
          <p:nvPr/>
        </p:nvSpPr>
        <p:spPr>
          <a:xfrm>
            <a:off x="8795463" y="4273970"/>
            <a:ext cx="743803" cy="743803"/>
          </a:xfrm>
          <a:prstGeom prst="cube">
            <a:avLst/>
          </a:prstGeom>
          <a:solidFill>
            <a:srgbClr val="4472C4">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4DAA1119-FCAF-47E8-9035-5EB24C712EB3}"/>
              </a:ext>
            </a:extLst>
          </p:cNvPr>
          <p:cNvSpPr/>
          <p:nvPr/>
        </p:nvSpPr>
        <p:spPr>
          <a:xfrm>
            <a:off x="9319764" y="427396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0E282DAA-4A7A-46B8-9FFA-03F06B22E1F4}"/>
              </a:ext>
            </a:extLst>
          </p:cNvPr>
          <p:cNvSpPr/>
          <p:nvPr/>
        </p:nvSpPr>
        <p:spPr>
          <a:xfrm>
            <a:off x="9844065" y="42739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3C86B905-F77E-4390-9332-83CBFAE067B4}"/>
              </a:ext>
            </a:extLst>
          </p:cNvPr>
          <p:cNvSpPr/>
          <p:nvPr/>
        </p:nvSpPr>
        <p:spPr>
          <a:xfrm>
            <a:off x="10368366" y="42739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ADE48204-3D40-4A76-B72B-37058BE9BF5A}"/>
              </a:ext>
            </a:extLst>
          </p:cNvPr>
          <p:cNvSpPr/>
          <p:nvPr/>
        </p:nvSpPr>
        <p:spPr>
          <a:xfrm>
            <a:off x="7045139" y="44536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B3FC3888-D17D-4C59-852E-F5F1F27738CD}"/>
              </a:ext>
            </a:extLst>
          </p:cNvPr>
          <p:cNvSpPr/>
          <p:nvPr/>
        </p:nvSpPr>
        <p:spPr>
          <a:xfrm>
            <a:off x="7569440" y="44536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E74FE28F-0628-4A16-90D8-327EBB2492C2}"/>
              </a:ext>
            </a:extLst>
          </p:cNvPr>
          <p:cNvSpPr/>
          <p:nvPr/>
        </p:nvSpPr>
        <p:spPr>
          <a:xfrm>
            <a:off x="8093741" y="445366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9F0F885A-56F7-46F7-8B86-5351768E7F04}"/>
              </a:ext>
            </a:extLst>
          </p:cNvPr>
          <p:cNvSpPr/>
          <p:nvPr/>
        </p:nvSpPr>
        <p:spPr>
          <a:xfrm>
            <a:off x="8618042" y="4453666"/>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54DD6DFB-A732-4907-8040-D9E826384CF6}"/>
              </a:ext>
            </a:extLst>
          </p:cNvPr>
          <p:cNvSpPr/>
          <p:nvPr/>
        </p:nvSpPr>
        <p:spPr>
          <a:xfrm>
            <a:off x="9142343" y="445366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4D4E597-F36F-4CC3-B076-F3823FE65F50}"/>
              </a:ext>
            </a:extLst>
          </p:cNvPr>
          <p:cNvSpPr/>
          <p:nvPr/>
        </p:nvSpPr>
        <p:spPr>
          <a:xfrm>
            <a:off x="9666644" y="44536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61D0A569-EEEA-4271-942C-9E5C100BD7E3}"/>
              </a:ext>
            </a:extLst>
          </p:cNvPr>
          <p:cNvSpPr/>
          <p:nvPr/>
        </p:nvSpPr>
        <p:spPr>
          <a:xfrm>
            <a:off x="10190945" y="44536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454E7515-FE00-47EB-8C83-0FFE9EDC1145}"/>
              </a:ext>
            </a:extLst>
          </p:cNvPr>
          <p:cNvSpPr/>
          <p:nvPr/>
        </p:nvSpPr>
        <p:spPr>
          <a:xfrm>
            <a:off x="6867718" y="463336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D0A10C08-C29D-4856-B551-59341D530B1D}"/>
              </a:ext>
            </a:extLst>
          </p:cNvPr>
          <p:cNvSpPr/>
          <p:nvPr/>
        </p:nvSpPr>
        <p:spPr>
          <a:xfrm>
            <a:off x="7392019" y="46333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3B7293B8-43BB-489B-9948-2F9339073F72}"/>
              </a:ext>
            </a:extLst>
          </p:cNvPr>
          <p:cNvSpPr/>
          <p:nvPr/>
        </p:nvSpPr>
        <p:spPr>
          <a:xfrm>
            <a:off x="7916320" y="46333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370E7220-575A-4CD9-B6B8-9B2E9982F3F8}"/>
              </a:ext>
            </a:extLst>
          </p:cNvPr>
          <p:cNvSpPr/>
          <p:nvPr/>
        </p:nvSpPr>
        <p:spPr>
          <a:xfrm>
            <a:off x="8440621" y="463336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02388D60-98FE-4C28-BBF1-96BD36836A65}"/>
              </a:ext>
            </a:extLst>
          </p:cNvPr>
          <p:cNvSpPr/>
          <p:nvPr/>
        </p:nvSpPr>
        <p:spPr>
          <a:xfrm>
            <a:off x="8964922" y="463336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919883D3-7A05-444E-985F-B2A85170744A}"/>
              </a:ext>
            </a:extLst>
          </p:cNvPr>
          <p:cNvSpPr/>
          <p:nvPr/>
        </p:nvSpPr>
        <p:spPr>
          <a:xfrm>
            <a:off x="9489223" y="463336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6A4BAE2-27D3-4677-9B63-71C154194946}"/>
              </a:ext>
            </a:extLst>
          </p:cNvPr>
          <p:cNvSpPr/>
          <p:nvPr/>
        </p:nvSpPr>
        <p:spPr>
          <a:xfrm>
            <a:off x="10013524" y="463335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E593D65A-59AF-4C47-B308-767807AFD163}"/>
              </a:ext>
            </a:extLst>
          </p:cNvPr>
          <p:cNvSpPr/>
          <p:nvPr/>
        </p:nvSpPr>
        <p:spPr>
          <a:xfrm>
            <a:off x="7554431" y="390206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8EF52253-925E-4950-9A89-9ED7C23AEEE2}"/>
              </a:ext>
            </a:extLst>
          </p:cNvPr>
          <p:cNvSpPr/>
          <p:nvPr/>
        </p:nvSpPr>
        <p:spPr>
          <a:xfrm>
            <a:off x="7754823" y="316972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86C94449-087E-4733-9C17-A6668FCCE4E2}"/>
              </a:ext>
            </a:extLst>
          </p:cNvPr>
          <p:cNvSpPr/>
          <p:nvPr/>
        </p:nvSpPr>
        <p:spPr>
          <a:xfrm>
            <a:off x="7731852" y="315720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F99EAFCD-9F5F-42C9-896A-87E1F5C5AACF}"/>
              </a:ext>
            </a:extLst>
          </p:cNvPr>
          <p:cNvSpPr/>
          <p:nvPr/>
        </p:nvSpPr>
        <p:spPr>
          <a:xfrm>
            <a:off x="8279124" y="316972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24F47A1A-274B-4C71-8D2B-FC48157CA62F}"/>
              </a:ext>
            </a:extLst>
          </p:cNvPr>
          <p:cNvSpPr/>
          <p:nvPr/>
        </p:nvSpPr>
        <p:spPr>
          <a:xfrm>
            <a:off x="8803425" y="316972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01F94A82-400B-401F-BF72-AEA4D27381E5}"/>
              </a:ext>
            </a:extLst>
          </p:cNvPr>
          <p:cNvSpPr/>
          <p:nvPr/>
        </p:nvSpPr>
        <p:spPr>
          <a:xfrm>
            <a:off x="9327726" y="316972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E3C28286-BC58-4742-A021-BFAD3F1CF672}"/>
              </a:ext>
            </a:extLst>
          </p:cNvPr>
          <p:cNvSpPr/>
          <p:nvPr/>
        </p:nvSpPr>
        <p:spPr>
          <a:xfrm>
            <a:off x="9852027" y="316972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D1BFA65C-1AD7-43D2-8C96-1CE952893D45}"/>
              </a:ext>
            </a:extLst>
          </p:cNvPr>
          <p:cNvSpPr/>
          <p:nvPr/>
        </p:nvSpPr>
        <p:spPr>
          <a:xfrm>
            <a:off x="10376328" y="316972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E844BB50-0E3D-4ED9-AFAB-5534C904CC3E}"/>
              </a:ext>
            </a:extLst>
          </p:cNvPr>
          <p:cNvSpPr/>
          <p:nvPr/>
        </p:nvSpPr>
        <p:spPr>
          <a:xfrm>
            <a:off x="10900629" y="316971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C0A03EBB-86F2-4D4B-9DCB-5F7F26081507}"/>
              </a:ext>
            </a:extLst>
          </p:cNvPr>
          <p:cNvSpPr/>
          <p:nvPr/>
        </p:nvSpPr>
        <p:spPr>
          <a:xfrm>
            <a:off x="7577402" y="334942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03629066-6AE6-4EEF-9A89-57F19F562A96}"/>
              </a:ext>
            </a:extLst>
          </p:cNvPr>
          <p:cNvSpPr/>
          <p:nvPr/>
        </p:nvSpPr>
        <p:spPr>
          <a:xfrm>
            <a:off x="8101703" y="334942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347762B1-5DC3-41FB-A3AA-753D4CC19FF5}"/>
              </a:ext>
            </a:extLst>
          </p:cNvPr>
          <p:cNvSpPr/>
          <p:nvPr/>
        </p:nvSpPr>
        <p:spPr>
          <a:xfrm>
            <a:off x="8626004" y="334941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6957AAB6-896E-4093-B745-CBBA6ABE698E}"/>
              </a:ext>
            </a:extLst>
          </p:cNvPr>
          <p:cNvSpPr/>
          <p:nvPr/>
        </p:nvSpPr>
        <p:spPr>
          <a:xfrm>
            <a:off x="9150305" y="334941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133ED5A1-2442-48EC-82AF-7DEF634BCD4B}"/>
              </a:ext>
            </a:extLst>
          </p:cNvPr>
          <p:cNvSpPr/>
          <p:nvPr/>
        </p:nvSpPr>
        <p:spPr>
          <a:xfrm>
            <a:off x="9674606" y="334941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E548AD87-5416-4109-ADD2-58F1ED0A8C82}"/>
              </a:ext>
            </a:extLst>
          </p:cNvPr>
          <p:cNvSpPr/>
          <p:nvPr/>
        </p:nvSpPr>
        <p:spPr>
          <a:xfrm>
            <a:off x="10198907" y="334941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36E169F2-B289-46C6-A35E-7F734F61B78D}"/>
              </a:ext>
            </a:extLst>
          </p:cNvPr>
          <p:cNvSpPr/>
          <p:nvPr/>
        </p:nvSpPr>
        <p:spPr>
          <a:xfrm>
            <a:off x="10723208" y="334941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F477B1A0-91FE-4505-BC46-FE2C4ED90F2E}"/>
              </a:ext>
            </a:extLst>
          </p:cNvPr>
          <p:cNvSpPr/>
          <p:nvPr/>
        </p:nvSpPr>
        <p:spPr>
          <a:xfrm>
            <a:off x="7399981" y="352911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E6D5EFF-CDEF-4E29-BD0C-DEFF210F70DA}"/>
              </a:ext>
            </a:extLst>
          </p:cNvPr>
          <p:cNvSpPr/>
          <p:nvPr/>
        </p:nvSpPr>
        <p:spPr>
          <a:xfrm>
            <a:off x="7924282" y="352911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B9555128-4DEA-45A3-A3A3-D44F0696FB1F}"/>
              </a:ext>
            </a:extLst>
          </p:cNvPr>
          <p:cNvSpPr/>
          <p:nvPr/>
        </p:nvSpPr>
        <p:spPr>
          <a:xfrm>
            <a:off x="8448583" y="352911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E6D1F3E1-F2BC-4E60-9931-6BE07D4BC68D}"/>
              </a:ext>
            </a:extLst>
          </p:cNvPr>
          <p:cNvSpPr/>
          <p:nvPr/>
        </p:nvSpPr>
        <p:spPr>
          <a:xfrm>
            <a:off x="8972884" y="352911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1A6C5F39-9E3C-4263-B58E-C167FBE428D0}"/>
              </a:ext>
            </a:extLst>
          </p:cNvPr>
          <p:cNvSpPr/>
          <p:nvPr/>
        </p:nvSpPr>
        <p:spPr>
          <a:xfrm>
            <a:off x="9497185" y="352911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050379EB-8B45-4ED1-80AE-A9ECC293D5FA}"/>
              </a:ext>
            </a:extLst>
          </p:cNvPr>
          <p:cNvSpPr/>
          <p:nvPr/>
        </p:nvSpPr>
        <p:spPr>
          <a:xfrm>
            <a:off x="10021486" y="352911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77A6BBD-9DB6-4B4E-A505-1814B23FFF89}"/>
              </a:ext>
            </a:extLst>
          </p:cNvPr>
          <p:cNvSpPr/>
          <p:nvPr/>
        </p:nvSpPr>
        <p:spPr>
          <a:xfrm>
            <a:off x="10545787" y="352911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FEBE2A7C-8586-432D-AC1A-87B05CD1157D}"/>
              </a:ext>
            </a:extLst>
          </p:cNvPr>
          <p:cNvSpPr/>
          <p:nvPr/>
        </p:nvSpPr>
        <p:spPr>
          <a:xfrm>
            <a:off x="7222560" y="370881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04198463-9F99-457E-838D-C06C21FA5104}"/>
              </a:ext>
            </a:extLst>
          </p:cNvPr>
          <p:cNvSpPr/>
          <p:nvPr/>
        </p:nvSpPr>
        <p:spPr>
          <a:xfrm>
            <a:off x="7746861" y="370881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F1737C2F-6A24-4FCB-AE83-C5832DC47502}"/>
              </a:ext>
            </a:extLst>
          </p:cNvPr>
          <p:cNvSpPr/>
          <p:nvPr/>
        </p:nvSpPr>
        <p:spPr>
          <a:xfrm>
            <a:off x="8271162" y="370881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472E7979-192B-4F6A-9B6A-5D00E12120F3}"/>
              </a:ext>
            </a:extLst>
          </p:cNvPr>
          <p:cNvSpPr/>
          <p:nvPr/>
        </p:nvSpPr>
        <p:spPr>
          <a:xfrm>
            <a:off x="8795463" y="3708810"/>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AD7C9A16-E62B-4AFD-A48E-4B75426679BA}"/>
              </a:ext>
            </a:extLst>
          </p:cNvPr>
          <p:cNvSpPr/>
          <p:nvPr/>
        </p:nvSpPr>
        <p:spPr>
          <a:xfrm>
            <a:off x="9319764" y="370880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D6AD42CE-90DE-4FCD-AFDC-BFB03F541DA9}"/>
              </a:ext>
            </a:extLst>
          </p:cNvPr>
          <p:cNvSpPr/>
          <p:nvPr/>
        </p:nvSpPr>
        <p:spPr>
          <a:xfrm>
            <a:off x="9844065" y="370880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0EE9AE1A-418F-4C6E-A4B2-954DD89AA636}"/>
              </a:ext>
            </a:extLst>
          </p:cNvPr>
          <p:cNvSpPr/>
          <p:nvPr/>
        </p:nvSpPr>
        <p:spPr>
          <a:xfrm>
            <a:off x="10368366" y="370880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9A28392C-6538-4A33-ABB0-1BD8AC0B803A}"/>
              </a:ext>
            </a:extLst>
          </p:cNvPr>
          <p:cNvSpPr/>
          <p:nvPr/>
        </p:nvSpPr>
        <p:spPr>
          <a:xfrm>
            <a:off x="7045139" y="388850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BE096634-E400-4B8C-AFA1-3BD06789341E}"/>
              </a:ext>
            </a:extLst>
          </p:cNvPr>
          <p:cNvSpPr/>
          <p:nvPr/>
        </p:nvSpPr>
        <p:spPr>
          <a:xfrm>
            <a:off x="7569440" y="388850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DD60DA62-E647-4F42-9C8D-A0FFEA17B861}"/>
              </a:ext>
            </a:extLst>
          </p:cNvPr>
          <p:cNvSpPr/>
          <p:nvPr/>
        </p:nvSpPr>
        <p:spPr>
          <a:xfrm>
            <a:off x="8093741" y="388850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E15E3F7E-F494-4CC9-AB1D-A8F9B4CE6CBF}"/>
              </a:ext>
            </a:extLst>
          </p:cNvPr>
          <p:cNvSpPr/>
          <p:nvPr/>
        </p:nvSpPr>
        <p:spPr>
          <a:xfrm>
            <a:off x="8618042" y="3888506"/>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3737D5BF-7EDD-44B4-81E0-CEA6DD2217D2}"/>
              </a:ext>
            </a:extLst>
          </p:cNvPr>
          <p:cNvSpPr/>
          <p:nvPr/>
        </p:nvSpPr>
        <p:spPr>
          <a:xfrm>
            <a:off x="9142343" y="388850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BCBF26-0BFD-4534-82E0-2969CFC9BD79}"/>
              </a:ext>
            </a:extLst>
          </p:cNvPr>
          <p:cNvSpPr/>
          <p:nvPr/>
        </p:nvSpPr>
        <p:spPr>
          <a:xfrm>
            <a:off x="9666644" y="388850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60BF92AF-B755-4CF8-AEF5-4F47B4658C94}"/>
              </a:ext>
            </a:extLst>
          </p:cNvPr>
          <p:cNvSpPr/>
          <p:nvPr/>
        </p:nvSpPr>
        <p:spPr>
          <a:xfrm>
            <a:off x="10190945" y="388850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44FC0187-5931-46DF-B5F2-4641CDD3DB4E}"/>
              </a:ext>
            </a:extLst>
          </p:cNvPr>
          <p:cNvSpPr/>
          <p:nvPr/>
        </p:nvSpPr>
        <p:spPr>
          <a:xfrm>
            <a:off x="6867718" y="406820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989D9BC1-DA4E-4985-8C55-81552BE631DA}"/>
              </a:ext>
            </a:extLst>
          </p:cNvPr>
          <p:cNvSpPr/>
          <p:nvPr/>
        </p:nvSpPr>
        <p:spPr>
          <a:xfrm>
            <a:off x="7392019" y="406820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608C9A93-344D-41E0-8889-17DD846EF8F5}"/>
              </a:ext>
            </a:extLst>
          </p:cNvPr>
          <p:cNvSpPr/>
          <p:nvPr/>
        </p:nvSpPr>
        <p:spPr>
          <a:xfrm>
            <a:off x="7916320" y="406820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FA8AE43A-47FC-4BCF-B047-AD98C5329060}"/>
              </a:ext>
            </a:extLst>
          </p:cNvPr>
          <p:cNvSpPr/>
          <p:nvPr/>
        </p:nvSpPr>
        <p:spPr>
          <a:xfrm>
            <a:off x="8440621" y="406820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AAC7B33B-426B-4A99-9DBA-5129679672B4}"/>
              </a:ext>
            </a:extLst>
          </p:cNvPr>
          <p:cNvSpPr/>
          <p:nvPr/>
        </p:nvSpPr>
        <p:spPr>
          <a:xfrm>
            <a:off x="8964922" y="406820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8323B4BD-992C-43C9-9A2D-587E10998189}"/>
              </a:ext>
            </a:extLst>
          </p:cNvPr>
          <p:cNvSpPr/>
          <p:nvPr/>
        </p:nvSpPr>
        <p:spPr>
          <a:xfrm>
            <a:off x="9489223" y="406820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3B095CB0-8E3C-43B4-B6A2-CF0B3C59AC47}"/>
              </a:ext>
            </a:extLst>
          </p:cNvPr>
          <p:cNvSpPr/>
          <p:nvPr/>
        </p:nvSpPr>
        <p:spPr>
          <a:xfrm>
            <a:off x="10013524" y="406819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53D778CA-3F6C-4FE8-A818-731FE08D93CE}"/>
              </a:ext>
            </a:extLst>
          </p:cNvPr>
          <p:cNvSpPr/>
          <p:nvPr/>
        </p:nvSpPr>
        <p:spPr>
          <a:xfrm>
            <a:off x="7554431" y="333690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58674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FF0C33A3-5EE2-490C-8F43-2C62124864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AF720C33-4B93-41C3-9433-3D9DA361DB0A}"/>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4B629727-6665-4B8A-988C-32E8EEC9D0CC}"/>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054BA4AC-F320-4103-8B47-48C1E4865BC1}"/>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A90A672-065C-400F-A99C-50AEF0D3C0D3}"/>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142DCC72-5807-4374-AFF2-F5020131A244}"/>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026F42E-7528-4C44-9B4F-3D40929A0394}"/>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9C16D756-7843-42AB-BC16-4C1BC359C012}"/>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69BDE27-C7B4-47D4-BC6B-367D5333E0A8}"/>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CF90FDE3-9D9E-42BC-9DE6-E4E7A997E2C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61A3508-290B-4804-A562-E82F1D80D5C6}"/>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9D9E7B4D-4583-4169-929C-F8B21F8D6528}"/>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7900A856-F4EA-48E5-B852-D5D728AA927E}"/>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E818F1AF-07AF-47FD-80F4-35AADF37E190}"/>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2019BE04-1D10-410F-997F-2031B6E6306A}"/>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864FE485-5F4C-492F-9358-7F0F1909EECB}"/>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EE0AA8F-A0EB-4039-ADFF-1F6FFDBBB7D2}"/>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1626F974-A75D-406D-B127-A8A814A96C4A}"/>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C142050F-3C8E-48B4-B358-AA9078E7DABB}"/>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54F78BA9-EE97-40D8-B7EA-37418F6C367F}"/>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7560D9EA-2055-4B07-A4DD-A0034E65D631}"/>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ED717F84-9DDD-4808-B70D-E4FCDF25D0A9}"/>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C8FC22A5-8D6A-42D0-BDE5-2D65210C52FA}"/>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6C2BF310-7CB2-4185-A51A-422B67AA32F8}"/>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C25F37CA-3041-4C3D-9051-956261CCBC8A}"/>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D3053B51-3440-4D4F-AEDC-E3BA4B3DBD41}"/>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4C7E5F5F-5198-42F3-B09F-DDEA01EB3223}"/>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A31B4F3C-F48E-414C-97D9-879B168EE2A5}"/>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38C854A2-E1A5-4C92-9E95-A9DB4E460E88}"/>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D5B059F8-E19D-4D0E-AC9C-77D041116F08}"/>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E98C6203-24E3-4DB2-8711-61EDCA6B03E7}"/>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CF88803-2937-453C-B8CE-E6BB8838902E}"/>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1F965007-FEDC-46EB-89D0-00A138128F45}"/>
              </a:ext>
            </a:extLst>
          </p:cNvPr>
          <p:cNvSpPr/>
          <p:nvPr/>
        </p:nvSpPr>
        <p:spPr>
          <a:xfrm>
            <a:off x="8618042" y="50177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75633D2F-8CEC-4786-9AF0-3D13165AEB9A}"/>
              </a:ext>
            </a:extLst>
          </p:cNvPr>
          <p:cNvSpPr/>
          <p:nvPr/>
        </p:nvSpPr>
        <p:spPr>
          <a:xfrm>
            <a:off x="9142343" y="50177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EF6E7F97-EEA2-418F-9C18-3C554C025ECC}"/>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7DE0AA70-194B-4896-AC05-2BF681191FF9}"/>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035E6947-109F-4A60-9CC5-9EFBFF239096}"/>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E2CC3681-F725-44D3-8AD5-7A2AF41F56ED}"/>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E3BA8903-C6D7-4F5E-A333-AE770CA75478}"/>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C3D6AD96-061B-4A3A-AE30-E32EFD4F374B}"/>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EB14B7D5-422F-438A-A034-7806499B6CD4}"/>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3B77CD1-191C-4799-9118-A0E656A254B6}"/>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C4885012-01A4-44BC-8644-3098BEF224E7}"/>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114565C4-8798-4FD2-A83A-E0A81563315E}"/>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A220C0D7-0436-441B-8831-68840D2A81A9}"/>
              </a:ext>
            </a:extLst>
          </p:cNvPr>
          <p:cNvSpPr/>
          <p:nvPr/>
        </p:nvSpPr>
        <p:spPr>
          <a:xfrm>
            <a:off x="7754823" y="37348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1BB8D19B-9EAC-4E0A-8EAF-28D984A3DC83}"/>
              </a:ext>
            </a:extLst>
          </p:cNvPr>
          <p:cNvSpPr/>
          <p:nvPr/>
        </p:nvSpPr>
        <p:spPr>
          <a:xfrm>
            <a:off x="7731852" y="372236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D9379D28-B1AB-484D-AFF9-23D4729A8F24}"/>
              </a:ext>
            </a:extLst>
          </p:cNvPr>
          <p:cNvSpPr/>
          <p:nvPr/>
        </p:nvSpPr>
        <p:spPr>
          <a:xfrm>
            <a:off x="8279124" y="37348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A55F8EB0-8833-40EF-A154-FFE81BD9F912}"/>
              </a:ext>
            </a:extLst>
          </p:cNvPr>
          <p:cNvSpPr/>
          <p:nvPr/>
        </p:nvSpPr>
        <p:spPr>
          <a:xfrm>
            <a:off x="8803425" y="37348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5808B301-1E47-4E41-A226-5FD7DC39FD07}"/>
              </a:ext>
            </a:extLst>
          </p:cNvPr>
          <p:cNvSpPr/>
          <p:nvPr/>
        </p:nvSpPr>
        <p:spPr>
          <a:xfrm>
            <a:off x="9327726" y="373488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96910984-32C8-4580-9440-0A0B7A1E29A9}"/>
              </a:ext>
            </a:extLst>
          </p:cNvPr>
          <p:cNvSpPr/>
          <p:nvPr/>
        </p:nvSpPr>
        <p:spPr>
          <a:xfrm>
            <a:off x="9852027" y="37348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4F836A07-B1CA-4938-929D-8DE2DA5E8C8D}"/>
              </a:ext>
            </a:extLst>
          </p:cNvPr>
          <p:cNvSpPr/>
          <p:nvPr/>
        </p:nvSpPr>
        <p:spPr>
          <a:xfrm>
            <a:off x="10376328" y="37348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402CDE2-BED5-4D53-9BF1-2515DDC29696}"/>
              </a:ext>
            </a:extLst>
          </p:cNvPr>
          <p:cNvSpPr/>
          <p:nvPr/>
        </p:nvSpPr>
        <p:spPr>
          <a:xfrm>
            <a:off x="10900629" y="37348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228267-3B52-4023-96F8-5013203081C3}"/>
              </a:ext>
            </a:extLst>
          </p:cNvPr>
          <p:cNvSpPr/>
          <p:nvPr/>
        </p:nvSpPr>
        <p:spPr>
          <a:xfrm>
            <a:off x="7577402" y="39145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879F0C17-A1CD-4B31-9B36-40E90B1E8F16}"/>
              </a:ext>
            </a:extLst>
          </p:cNvPr>
          <p:cNvSpPr/>
          <p:nvPr/>
        </p:nvSpPr>
        <p:spPr>
          <a:xfrm>
            <a:off x="8101703" y="39145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3ECEC980-AB35-42CA-8BF1-D4526BF9DF2A}"/>
              </a:ext>
            </a:extLst>
          </p:cNvPr>
          <p:cNvSpPr/>
          <p:nvPr/>
        </p:nvSpPr>
        <p:spPr>
          <a:xfrm>
            <a:off x="8626004" y="39145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C1795A94-404B-49BE-8B3E-EB1C137E4734}"/>
              </a:ext>
            </a:extLst>
          </p:cNvPr>
          <p:cNvSpPr/>
          <p:nvPr/>
        </p:nvSpPr>
        <p:spPr>
          <a:xfrm>
            <a:off x="9150305" y="391457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84FDF0FF-8709-4ABF-A6A3-02D84CAE0A6D}"/>
              </a:ext>
            </a:extLst>
          </p:cNvPr>
          <p:cNvSpPr/>
          <p:nvPr/>
        </p:nvSpPr>
        <p:spPr>
          <a:xfrm>
            <a:off x="9674606" y="39145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5541C1B2-F99E-41F0-9F63-5CB158E5130F}"/>
              </a:ext>
            </a:extLst>
          </p:cNvPr>
          <p:cNvSpPr/>
          <p:nvPr/>
        </p:nvSpPr>
        <p:spPr>
          <a:xfrm>
            <a:off x="10198907" y="39145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6F718E59-4382-400A-934B-171AAF6BB7B3}"/>
              </a:ext>
            </a:extLst>
          </p:cNvPr>
          <p:cNvSpPr/>
          <p:nvPr/>
        </p:nvSpPr>
        <p:spPr>
          <a:xfrm>
            <a:off x="10723208" y="39145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2FA753A-C8FF-4826-B96F-E0B937C83004}"/>
              </a:ext>
            </a:extLst>
          </p:cNvPr>
          <p:cNvSpPr/>
          <p:nvPr/>
        </p:nvSpPr>
        <p:spPr>
          <a:xfrm>
            <a:off x="7399981" y="40942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C5BD6A52-010D-4CAC-BEB8-8FE711A533BC}"/>
              </a:ext>
            </a:extLst>
          </p:cNvPr>
          <p:cNvSpPr/>
          <p:nvPr/>
        </p:nvSpPr>
        <p:spPr>
          <a:xfrm>
            <a:off x="7924282" y="40942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E8088D21-FA63-41B6-AE1F-3CA026FA08D5}"/>
              </a:ext>
            </a:extLst>
          </p:cNvPr>
          <p:cNvSpPr/>
          <p:nvPr/>
        </p:nvSpPr>
        <p:spPr>
          <a:xfrm>
            <a:off x="8448583" y="409427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EA6803D-4682-4567-BE92-AD84F6D55EBC}"/>
              </a:ext>
            </a:extLst>
          </p:cNvPr>
          <p:cNvSpPr/>
          <p:nvPr/>
        </p:nvSpPr>
        <p:spPr>
          <a:xfrm>
            <a:off x="8972884" y="40942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E50E086-DAE5-4AC9-9A11-BEEA3E1B4557}"/>
              </a:ext>
            </a:extLst>
          </p:cNvPr>
          <p:cNvSpPr/>
          <p:nvPr/>
        </p:nvSpPr>
        <p:spPr>
          <a:xfrm>
            <a:off x="9497185" y="40942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2599D341-4204-4A0E-B474-5A8061367E3B}"/>
              </a:ext>
            </a:extLst>
          </p:cNvPr>
          <p:cNvSpPr/>
          <p:nvPr/>
        </p:nvSpPr>
        <p:spPr>
          <a:xfrm>
            <a:off x="10021486" y="40942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B2B647F-A929-409F-AE9F-25F687343A9B}"/>
              </a:ext>
            </a:extLst>
          </p:cNvPr>
          <p:cNvSpPr/>
          <p:nvPr/>
        </p:nvSpPr>
        <p:spPr>
          <a:xfrm>
            <a:off x="10545787" y="40942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6C4B7860-A0DF-4CB1-8E96-7FBA576087DF}"/>
              </a:ext>
            </a:extLst>
          </p:cNvPr>
          <p:cNvSpPr/>
          <p:nvPr/>
        </p:nvSpPr>
        <p:spPr>
          <a:xfrm>
            <a:off x="7222560" y="42739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B2C4B943-FB64-47E3-A649-CC988B1E5912}"/>
              </a:ext>
            </a:extLst>
          </p:cNvPr>
          <p:cNvSpPr/>
          <p:nvPr/>
        </p:nvSpPr>
        <p:spPr>
          <a:xfrm>
            <a:off x="7746861" y="42739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2A1C32C0-3FCE-4320-A3CF-98C2B6B9E50F}"/>
              </a:ext>
            </a:extLst>
          </p:cNvPr>
          <p:cNvSpPr/>
          <p:nvPr/>
        </p:nvSpPr>
        <p:spPr>
          <a:xfrm>
            <a:off x="8271162" y="427397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1DA155ED-7C34-4768-B4F7-4AE2CA1BE6BD}"/>
              </a:ext>
            </a:extLst>
          </p:cNvPr>
          <p:cNvSpPr/>
          <p:nvPr/>
        </p:nvSpPr>
        <p:spPr>
          <a:xfrm>
            <a:off x="8795463" y="4273970"/>
            <a:ext cx="743803" cy="743803"/>
          </a:xfrm>
          <a:prstGeom prst="cube">
            <a:avLst/>
          </a:prstGeom>
          <a:solidFill>
            <a:srgbClr val="4472C4">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4DAA1119-FCAF-47E8-9035-5EB24C712EB3}"/>
              </a:ext>
            </a:extLst>
          </p:cNvPr>
          <p:cNvSpPr/>
          <p:nvPr/>
        </p:nvSpPr>
        <p:spPr>
          <a:xfrm>
            <a:off x="9319764" y="427396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0E282DAA-4A7A-46B8-9FFA-03F06B22E1F4}"/>
              </a:ext>
            </a:extLst>
          </p:cNvPr>
          <p:cNvSpPr/>
          <p:nvPr/>
        </p:nvSpPr>
        <p:spPr>
          <a:xfrm>
            <a:off x="9844065" y="42739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3C86B905-F77E-4390-9332-83CBFAE067B4}"/>
              </a:ext>
            </a:extLst>
          </p:cNvPr>
          <p:cNvSpPr/>
          <p:nvPr/>
        </p:nvSpPr>
        <p:spPr>
          <a:xfrm>
            <a:off x="10368366" y="42739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ADE48204-3D40-4A76-B72B-37058BE9BF5A}"/>
              </a:ext>
            </a:extLst>
          </p:cNvPr>
          <p:cNvSpPr/>
          <p:nvPr/>
        </p:nvSpPr>
        <p:spPr>
          <a:xfrm>
            <a:off x="7045139" y="44536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B3FC3888-D17D-4C59-852E-F5F1F27738CD}"/>
              </a:ext>
            </a:extLst>
          </p:cNvPr>
          <p:cNvSpPr/>
          <p:nvPr/>
        </p:nvSpPr>
        <p:spPr>
          <a:xfrm>
            <a:off x="7569440" y="44536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E74FE28F-0628-4A16-90D8-327EBB2492C2}"/>
              </a:ext>
            </a:extLst>
          </p:cNvPr>
          <p:cNvSpPr/>
          <p:nvPr/>
        </p:nvSpPr>
        <p:spPr>
          <a:xfrm>
            <a:off x="8093741" y="445366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9F0F885A-56F7-46F7-8B86-5351768E7F04}"/>
              </a:ext>
            </a:extLst>
          </p:cNvPr>
          <p:cNvSpPr/>
          <p:nvPr/>
        </p:nvSpPr>
        <p:spPr>
          <a:xfrm>
            <a:off x="8618042" y="4453666"/>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54DD6DFB-A732-4907-8040-D9E826384CF6}"/>
              </a:ext>
            </a:extLst>
          </p:cNvPr>
          <p:cNvSpPr/>
          <p:nvPr/>
        </p:nvSpPr>
        <p:spPr>
          <a:xfrm>
            <a:off x="9142343" y="445366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4D4E597-F36F-4CC3-B076-F3823FE65F50}"/>
              </a:ext>
            </a:extLst>
          </p:cNvPr>
          <p:cNvSpPr/>
          <p:nvPr/>
        </p:nvSpPr>
        <p:spPr>
          <a:xfrm>
            <a:off x="9666644" y="44536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61D0A569-EEEA-4271-942C-9E5C100BD7E3}"/>
              </a:ext>
            </a:extLst>
          </p:cNvPr>
          <p:cNvSpPr/>
          <p:nvPr/>
        </p:nvSpPr>
        <p:spPr>
          <a:xfrm>
            <a:off x="10190945" y="44536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454E7515-FE00-47EB-8C83-0FFE9EDC1145}"/>
              </a:ext>
            </a:extLst>
          </p:cNvPr>
          <p:cNvSpPr/>
          <p:nvPr/>
        </p:nvSpPr>
        <p:spPr>
          <a:xfrm>
            <a:off x="6867718" y="463336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D0A10C08-C29D-4856-B551-59341D530B1D}"/>
              </a:ext>
            </a:extLst>
          </p:cNvPr>
          <p:cNvSpPr/>
          <p:nvPr/>
        </p:nvSpPr>
        <p:spPr>
          <a:xfrm>
            <a:off x="7392019" y="463336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3B7293B8-43BB-489B-9948-2F9339073F72}"/>
              </a:ext>
            </a:extLst>
          </p:cNvPr>
          <p:cNvSpPr/>
          <p:nvPr/>
        </p:nvSpPr>
        <p:spPr>
          <a:xfrm>
            <a:off x="7916320" y="463336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370E7220-575A-4CD9-B6B8-9B2E9982F3F8}"/>
              </a:ext>
            </a:extLst>
          </p:cNvPr>
          <p:cNvSpPr/>
          <p:nvPr/>
        </p:nvSpPr>
        <p:spPr>
          <a:xfrm>
            <a:off x="8440621" y="463336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02388D60-98FE-4C28-BBF1-96BD36836A65}"/>
              </a:ext>
            </a:extLst>
          </p:cNvPr>
          <p:cNvSpPr/>
          <p:nvPr/>
        </p:nvSpPr>
        <p:spPr>
          <a:xfrm>
            <a:off x="8964922" y="463336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919883D3-7A05-444E-985F-B2A85170744A}"/>
              </a:ext>
            </a:extLst>
          </p:cNvPr>
          <p:cNvSpPr/>
          <p:nvPr/>
        </p:nvSpPr>
        <p:spPr>
          <a:xfrm>
            <a:off x="9489223" y="463336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6A4BAE2-27D3-4677-9B63-71C154194946}"/>
              </a:ext>
            </a:extLst>
          </p:cNvPr>
          <p:cNvSpPr/>
          <p:nvPr/>
        </p:nvSpPr>
        <p:spPr>
          <a:xfrm>
            <a:off x="10013524" y="463335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E593D65A-59AF-4C47-B308-767807AFD163}"/>
              </a:ext>
            </a:extLst>
          </p:cNvPr>
          <p:cNvSpPr/>
          <p:nvPr/>
        </p:nvSpPr>
        <p:spPr>
          <a:xfrm>
            <a:off x="7554431" y="390206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8EF52253-925E-4950-9A89-9ED7C23AEEE2}"/>
              </a:ext>
            </a:extLst>
          </p:cNvPr>
          <p:cNvSpPr/>
          <p:nvPr/>
        </p:nvSpPr>
        <p:spPr>
          <a:xfrm>
            <a:off x="7754823" y="316972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86C94449-087E-4733-9C17-A6668FCCE4E2}"/>
              </a:ext>
            </a:extLst>
          </p:cNvPr>
          <p:cNvSpPr/>
          <p:nvPr/>
        </p:nvSpPr>
        <p:spPr>
          <a:xfrm>
            <a:off x="7731852" y="3157206"/>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F99EAFCD-9F5F-42C9-896A-87E1F5C5AACF}"/>
              </a:ext>
            </a:extLst>
          </p:cNvPr>
          <p:cNvSpPr/>
          <p:nvPr/>
        </p:nvSpPr>
        <p:spPr>
          <a:xfrm>
            <a:off x="8279124" y="316972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24F47A1A-274B-4C71-8D2B-FC48157CA62F}"/>
              </a:ext>
            </a:extLst>
          </p:cNvPr>
          <p:cNvSpPr/>
          <p:nvPr/>
        </p:nvSpPr>
        <p:spPr>
          <a:xfrm>
            <a:off x="8803425" y="316972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01F94A82-400B-401F-BF72-AEA4D27381E5}"/>
              </a:ext>
            </a:extLst>
          </p:cNvPr>
          <p:cNvSpPr/>
          <p:nvPr/>
        </p:nvSpPr>
        <p:spPr>
          <a:xfrm>
            <a:off x="9327726" y="316972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E3C28286-BC58-4742-A021-BFAD3F1CF672}"/>
              </a:ext>
            </a:extLst>
          </p:cNvPr>
          <p:cNvSpPr/>
          <p:nvPr/>
        </p:nvSpPr>
        <p:spPr>
          <a:xfrm>
            <a:off x="9852027" y="316972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D1BFA65C-1AD7-43D2-8C96-1CE952893D45}"/>
              </a:ext>
            </a:extLst>
          </p:cNvPr>
          <p:cNvSpPr/>
          <p:nvPr/>
        </p:nvSpPr>
        <p:spPr>
          <a:xfrm>
            <a:off x="10376328" y="316972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E844BB50-0E3D-4ED9-AFAB-5534C904CC3E}"/>
              </a:ext>
            </a:extLst>
          </p:cNvPr>
          <p:cNvSpPr/>
          <p:nvPr/>
        </p:nvSpPr>
        <p:spPr>
          <a:xfrm>
            <a:off x="10900629" y="316971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C0A03EBB-86F2-4D4B-9DCB-5F7F26081507}"/>
              </a:ext>
            </a:extLst>
          </p:cNvPr>
          <p:cNvSpPr/>
          <p:nvPr/>
        </p:nvSpPr>
        <p:spPr>
          <a:xfrm>
            <a:off x="7577402" y="334942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03629066-6AE6-4EEF-9A89-57F19F562A96}"/>
              </a:ext>
            </a:extLst>
          </p:cNvPr>
          <p:cNvSpPr/>
          <p:nvPr/>
        </p:nvSpPr>
        <p:spPr>
          <a:xfrm>
            <a:off x="8101703" y="334942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347762B1-5DC3-41FB-A3AA-753D4CC19FF5}"/>
              </a:ext>
            </a:extLst>
          </p:cNvPr>
          <p:cNvSpPr/>
          <p:nvPr/>
        </p:nvSpPr>
        <p:spPr>
          <a:xfrm>
            <a:off x="8626004" y="334941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6957AAB6-896E-4093-B745-CBBA6ABE698E}"/>
              </a:ext>
            </a:extLst>
          </p:cNvPr>
          <p:cNvSpPr/>
          <p:nvPr/>
        </p:nvSpPr>
        <p:spPr>
          <a:xfrm>
            <a:off x="9150305" y="334941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133ED5A1-2442-48EC-82AF-7DEF634BCD4B}"/>
              </a:ext>
            </a:extLst>
          </p:cNvPr>
          <p:cNvSpPr/>
          <p:nvPr/>
        </p:nvSpPr>
        <p:spPr>
          <a:xfrm>
            <a:off x="9674606" y="334941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E548AD87-5416-4109-ADD2-58F1ED0A8C82}"/>
              </a:ext>
            </a:extLst>
          </p:cNvPr>
          <p:cNvSpPr/>
          <p:nvPr/>
        </p:nvSpPr>
        <p:spPr>
          <a:xfrm>
            <a:off x="10198907" y="334941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36E169F2-B289-46C6-A35E-7F734F61B78D}"/>
              </a:ext>
            </a:extLst>
          </p:cNvPr>
          <p:cNvSpPr/>
          <p:nvPr/>
        </p:nvSpPr>
        <p:spPr>
          <a:xfrm>
            <a:off x="10723208" y="334941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F477B1A0-91FE-4505-BC46-FE2C4ED90F2E}"/>
              </a:ext>
            </a:extLst>
          </p:cNvPr>
          <p:cNvSpPr/>
          <p:nvPr/>
        </p:nvSpPr>
        <p:spPr>
          <a:xfrm>
            <a:off x="7399981" y="352911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E6D5EFF-CDEF-4E29-BD0C-DEFF210F70DA}"/>
              </a:ext>
            </a:extLst>
          </p:cNvPr>
          <p:cNvSpPr/>
          <p:nvPr/>
        </p:nvSpPr>
        <p:spPr>
          <a:xfrm>
            <a:off x="7924282" y="352911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B9555128-4DEA-45A3-A3A3-D44F0696FB1F}"/>
              </a:ext>
            </a:extLst>
          </p:cNvPr>
          <p:cNvSpPr/>
          <p:nvPr/>
        </p:nvSpPr>
        <p:spPr>
          <a:xfrm>
            <a:off x="8448583" y="3529115"/>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E6D1F3E1-F2BC-4E60-9931-6BE07D4BC68D}"/>
              </a:ext>
            </a:extLst>
          </p:cNvPr>
          <p:cNvSpPr/>
          <p:nvPr/>
        </p:nvSpPr>
        <p:spPr>
          <a:xfrm>
            <a:off x="8972884" y="352911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1A6C5F39-9E3C-4263-B58E-C167FBE428D0}"/>
              </a:ext>
            </a:extLst>
          </p:cNvPr>
          <p:cNvSpPr/>
          <p:nvPr/>
        </p:nvSpPr>
        <p:spPr>
          <a:xfrm>
            <a:off x="9497185" y="352911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050379EB-8B45-4ED1-80AE-A9ECC293D5FA}"/>
              </a:ext>
            </a:extLst>
          </p:cNvPr>
          <p:cNvSpPr/>
          <p:nvPr/>
        </p:nvSpPr>
        <p:spPr>
          <a:xfrm>
            <a:off x="10021486" y="352911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77A6BBD-9DB6-4B4E-A505-1814B23FFF89}"/>
              </a:ext>
            </a:extLst>
          </p:cNvPr>
          <p:cNvSpPr/>
          <p:nvPr/>
        </p:nvSpPr>
        <p:spPr>
          <a:xfrm>
            <a:off x="10545787" y="352911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FEBE2A7C-8586-432D-AC1A-87B05CD1157D}"/>
              </a:ext>
            </a:extLst>
          </p:cNvPr>
          <p:cNvSpPr/>
          <p:nvPr/>
        </p:nvSpPr>
        <p:spPr>
          <a:xfrm>
            <a:off x="7222560" y="370881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04198463-9F99-457E-838D-C06C21FA5104}"/>
              </a:ext>
            </a:extLst>
          </p:cNvPr>
          <p:cNvSpPr/>
          <p:nvPr/>
        </p:nvSpPr>
        <p:spPr>
          <a:xfrm>
            <a:off x="7746861" y="370881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F1737C2F-6A24-4FCB-AE83-C5832DC47502}"/>
              </a:ext>
            </a:extLst>
          </p:cNvPr>
          <p:cNvSpPr/>
          <p:nvPr/>
        </p:nvSpPr>
        <p:spPr>
          <a:xfrm>
            <a:off x="8271162" y="370881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472E7979-192B-4F6A-9B6A-5D00E12120F3}"/>
              </a:ext>
            </a:extLst>
          </p:cNvPr>
          <p:cNvSpPr/>
          <p:nvPr/>
        </p:nvSpPr>
        <p:spPr>
          <a:xfrm>
            <a:off x="8795463" y="3708810"/>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AD7C9A16-E62B-4AFD-A48E-4B75426679BA}"/>
              </a:ext>
            </a:extLst>
          </p:cNvPr>
          <p:cNvSpPr/>
          <p:nvPr/>
        </p:nvSpPr>
        <p:spPr>
          <a:xfrm>
            <a:off x="9319764" y="370880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D6AD42CE-90DE-4FCD-AFDC-BFB03F541DA9}"/>
              </a:ext>
            </a:extLst>
          </p:cNvPr>
          <p:cNvSpPr/>
          <p:nvPr/>
        </p:nvSpPr>
        <p:spPr>
          <a:xfrm>
            <a:off x="9844065" y="370880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0EE9AE1A-418F-4C6E-A4B2-954DD89AA636}"/>
              </a:ext>
            </a:extLst>
          </p:cNvPr>
          <p:cNvSpPr/>
          <p:nvPr/>
        </p:nvSpPr>
        <p:spPr>
          <a:xfrm>
            <a:off x="10368366" y="370880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9A28392C-6538-4A33-ABB0-1BD8AC0B803A}"/>
              </a:ext>
            </a:extLst>
          </p:cNvPr>
          <p:cNvSpPr/>
          <p:nvPr/>
        </p:nvSpPr>
        <p:spPr>
          <a:xfrm>
            <a:off x="7045139" y="388850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BE096634-E400-4B8C-AFA1-3BD06789341E}"/>
              </a:ext>
            </a:extLst>
          </p:cNvPr>
          <p:cNvSpPr/>
          <p:nvPr/>
        </p:nvSpPr>
        <p:spPr>
          <a:xfrm>
            <a:off x="7569440" y="388850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DD60DA62-E647-4F42-9C8D-A0FFEA17B861}"/>
              </a:ext>
            </a:extLst>
          </p:cNvPr>
          <p:cNvSpPr/>
          <p:nvPr/>
        </p:nvSpPr>
        <p:spPr>
          <a:xfrm>
            <a:off x="8093741" y="388850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E15E3F7E-F494-4CC9-AB1D-A8F9B4CE6CBF}"/>
              </a:ext>
            </a:extLst>
          </p:cNvPr>
          <p:cNvSpPr/>
          <p:nvPr/>
        </p:nvSpPr>
        <p:spPr>
          <a:xfrm>
            <a:off x="8618042" y="3888506"/>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3737D5BF-7EDD-44B4-81E0-CEA6DD2217D2}"/>
              </a:ext>
            </a:extLst>
          </p:cNvPr>
          <p:cNvSpPr/>
          <p:nvPr/>
        </p:nvSpPr>
        <p:spPr>
          <a:xfrm>
            <a:off x="9142343" y="388850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BCBF26-0BFD-4534-82E0-2969CFC9BD79}"/>
              </a:ext>
            </a:extLst>
          </p:cNvPr>
          <p:cNvSpPr/>
          <p:nvPr/>
        </p:nvSpPr>
        <p:spPr>
          <a:xfrm>
            <a:off x="9666644" y="388850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60BF92AF-B755-4CF8-AEF5-4F47B4658C94}"/>
              </a:ext>
            </a:extLst>
          </p:cNvPr>
          <p:cNvSpPr/>
          <p:nvPr/>
        </p:nvSpPr>
        <p:spPr>
          <a:xfrm>
            <a:off x="10190945" y="388850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44FC0187-5931-46DF-B5F2-4641CDD3DB4E}"/>
              </a:ext>
            </a:extLst>
          </p:cNvPr>
          <p:cNvSpPr/>
          <p:nvPr/>
        </p:nvSpPr>
        <p:spPr>
          <a:xfrm>
            <a:off x="6867718" y="406820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989D9BC1-DA4E-4985-8C55-81552BE631DA}"/>
              </a:ext>
            </a:extLst>
          </p:cNvPr>
          <p:cNvSpPr/>
          <p:nvPr/>
        </p:nvSpPr>
        <p:spPr>
          <a:xfrm>
            <a:off x="7392019" y="406820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608C9A93-344D-41E0-8889-17DD846EF8F5}"/>
              </a:ext>
            </a:extLst>
          </p:cNvPr>
          <p:cNvSpPr/>
          <p:nvPr/>
        </p:nvSpPr>
        <p:spPr>
          <a:xfrm>
            <a:off x="7916320" y="406820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FA8AE43A-47FC-4BCF-B047-AD98C5329060}"/>
              </a:ext>
            </a:extLst>
          </p:cNvPr>
          <p:cNvSpPr/>
          <p:nvPr/>
        </p:nvSpPr>
        <p:spPr>
          <a:xfrm>
            <a:off x="8440621" y="406820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AAC7B33B-426B-4A99-9DBA-5129679672B4}"/>
              </a:ext>
            </a:extLst>
          </p:cNvPr>
          <p:cNvSpPr/>
          <p:nvPr/>
        </p:nvSpPr>
        <p:spPr>
          <a:xfrm>
            <a:off x="8964922" y="406820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8323B4BD-992C-43C9-9A2D-587E10998189}"/>
              </a:ext>
            </a:extLst>
          </p:cNvPr>
          <p:cNvSpPr/>
          <p:nvPr/>
        </p:nvSpPr>
        <p:spPr>
          <a:xfrm>
            <a:off x="9489223" y="406820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3B095CB0-8E3C-43B4-B6A2-CF0B3C59AC47}"/>
              </a:ext>
            </a:extLst>
          </p:cNvPr>
          <p:cNvSpPr/>
          <p:nvPr/>
        </p:nvSpPr>
        <p:spPr>
          <a:xfrm>
            <a:off x="10013524" y="406819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53D778CA-3F6C-4FE8-A818-731FE08D93CE}"/>
              </a:ext>
            </a:extLst>
          </p:cNvPr>
          <p:cNvSpPr/>
          <p:nvPr/>
        </p:nvSpPr>
        <p:spPr>
          <a:xfrm>
            <a:off x="7554431" y="3336902"/>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Arrow: Down 266">
            <a:extLst>
              <a:ext uri="{FF2B5EF4-FFF2-40B4-BE49-F238E27FC236}">
                <a16:creationId xmlns:a16="http://schemas.microsoft.com/office/drawing/2014/main" id="{3555DBF2-0E41-4C48-9455-2040C40CD1DB}"/>
              </a:ext>
            </a:extLst>
          </p:cNvPr>
          <p:cNvSpPr/>
          <p:nvPr/>
        </p:nvSpPr>
        <p:spPr>
          <a:xfrm>
            <a:off x="5617755" y="4131282"/>
            <a:ext cx="1013384" cy="16302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t>
            </a:r>
          </a:p>
          <a:p>
            <a:pPr algn="ctr"/>
            <a:r>
              <a:rPr lang="en-GB" dirty="0"/>
              <a:t>U</a:t>
            </a:r>
          </a:p>
          <a:p>
            <a:pPr algn="ctr"/>
            <a:r>
              <a:rPr lang="en-GB" dirty="0"/>
              <a:t>M</a:t>
            </a:r>
          </a:p>
        </p:txBody>
      </p:sp>
    </p:spTree>
    <p:extLst>
      <p:ext uri="{BB962C8B-B14F-4D97-AF65-F5344CB8AC3E}">
        <p14:creationId xmlns:p14="http://schemas.microsoft.com/office/powerpoint/2010/main" val="6575884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267" name="Cube 266">
            <a:extLst>
              <a:ext uri="{FF2B5EF4-FFF2-40B4-BE49-F238E27FC236}">
                <a16:creationId xmlns:a16="http://schemas.microsoft.com/office/drawing/2014/main" id="{9D5AD180-B9E1-41BF-8F80-D0D14E46E3C2}"/>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2D046841-48D0-4E61-9E23-DDC105B3F710}"/>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BB9A1B23-470F-4960-A392-802C0B369FD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1D52462C-5E34-4821-A57A-2C93943C7F23}"/>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6D37A1FE-726F-48B5-9334-17E9261B4DD0}"/>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7C5B940E-F513-492A-AEDA-EB7D037AF0CE}"/>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A90423E-F4BA-4F03-8594-504DCBB61D60}"/>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E933783C-07DA-42A1-B94A-55D134C13C98}"/>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62671CC1-40AA-4E9C-882D-98584FECA58B}"/>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92F4CB14-9276-4EA1-B4C5-22C110528E21}"/>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2B1FBE66-8732-44EE-A6CE-072B99CCD197}"/>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7CDE3925-C430-4E5E-BAD2-8D5708C6BE4F}"/>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15AF2A1-32C2-4D6D-8711-01509FE7E632}"/>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C4D930C1-CEE2-481F-A1B7-3C0B0973C660}"/>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636DC18A-E2A3-4240-98F8-4A5D51B8240C}"/>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32C2893-7A4F-427B-9F61-EDB12DF0055F}"/>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4E4B8A12-62B4-4B14-98D2-B2B4A43B9B97}"/>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33EC1674-677C-4CCC-B07A-9CD377604A6A}"/>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5A64E843-6540-427B-ACBC-0AF7FFC48403}"/>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D71480B1-40A8-4BF8-A221-4E6D8301B3DF}"/>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4CCC99AB-95A1-4B85-AA9B-5C37DB9FF8B6}"/>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20E4D24F-27A3-4127-BB1B-52FF41E2DA30}"/>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EE98FEC-A45E-4453-AE87-9936E20A6EA4}"/>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BA90818A-F771-431C-895F-C9223D76165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98E5E5BA-0A12-478F-9914-BE4E1386317C}"/>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996ACB66-71B2-4A4A-AAA8-ABD1D183BBF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4EDB0B25-5260-4341-BDA4-A3DF8EEC122C}"/>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6E7F1C92-CC78-4320-8900-81258CE9CB4D}"/>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72809534-CB97-4376-B3C2-93F5384E897C}"/>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7A2618CE-C732-4CA9-95B6-D496D802A05C}"/>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BD94EBCC-5E30-4A06-BF7B-1C8D1F62756F}"/>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5B6A6E79-2E8C-4AA2-97CD-EA6DDFB8BA38}"/>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7B74782C-C43F-4589-AF03-92E88598F719}"/>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DB4B1A1E-6736-46C8-B630-331E2C2DBBC2}"/>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1E9337FA-4619-413F-B741-EEB2B0C8DA68}"/>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5BBECE5B-F748-4F87-83C0-A11627339B9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2552363A-2DF7-46C6-9AF1-1E166B69C0B9}"/>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EE197B1-A2CC-4035-95D1-D8CC8395A6D9}"/>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FEBB7630-77E5-4631-B839-325955BB0C74}"/>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59BA7763-5F4A-4D46-903E-F6BFE6670FA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3D92480D-6EF3-4D53-9C89-8BB4623CF791}"/>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EC84E3D5-1888-462D-8D92-86C6D5CC6BBD}"/>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77AC3DD5-F884-49F2-B526-ADF6B8448D10}"/>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31A69876-EB03-47F3-AACA-21604CF87536}"/>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46A39B71-F490-47EB-A397-C33EA23017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99871727-7AD2-438C-B058-4736A0C55FF1}"/>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D00D5FB5-BB05-40BA-A7F8-7C028E34AF48}"/>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C620A56C-30D2-4255-8903-557CBAAAEE9F}"/>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93BFD706-51E6-46C7-9E8E-C9738353122E}"/>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C88E9E82-7F03-48AE-BCF5-C6D3A33320E6}"/>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42BDF791-A0ED-49CF-8F94-288EE45C2537}"/>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891CBB1C-3A9E-4AF5-9331-B87CD124132C}"/>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B3F7B170-E838-4933-B051-33743DFD1CEC}"/>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59EEE34A-7960-4176-9BFC-1467B9DA98F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50D5F948-9C56-41ED-8BD3-A424797B5ADF}"/>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CD9E58E1-5098-4FA0-8554-DCC4D5B196BE}"/>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99B9E689-EBBF-443D-A986-1E69273BFED1}"/>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105E4FDE-F2A1-431E-ADD5-CAFE35A164BF}"/>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A50382A-2ED6-48A8-B7A3-0A38E64C2115}"/>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484E8ABA-A7AA-4B3E-AC59-6BB5A812EB34}"/>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968987EC-7B6D-4A65-8FEC-DE56289C5220}"/>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D1A6D79B-B28B-4800-81AE-981C914D3247}"/>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243D2A29-F2BF-4252-BCD8-AB514C37385E}"/>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2B333764-57EC-49EC-813A-37342ECE69A3}"/>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13F94BEE-22A0-4F70-A036-84EA7B7FBA65}"/>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CB704DD8-F44F-4737-B2CB-94785938AC58}"/>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5734ED75-2F36-4E20-83D7-93EF5C33A076}"/>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B786C2B4-EE5F-4C9F-9956-2CC971F25080}"/>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4A89502F-82E9-4ECE-BFBF-AA975CE9FBF7}"/>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2FA3D484-CE72-405C-B97E-61EF529BB316}"/>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F76DB7D6-251E-4DB6-B85C-9F6982C23A96}"/>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AFB7B9D7-327A-4961-B278-A90DE4964E66}"/>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67AD6EA3-CEB7-4B46-9CCF-4412111EE3CE}"/>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F48237-D56B-461F-A000-DA0114F2A1DC}"/>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E65D3884-2742-42AA-B203-7846629C415A}"/>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A7D96CF7-C742-4A39-AFAD-0A5253794FD0}"/>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D23981FA-AFF3-43E5-AD5D-F234E20DC7B6}"/>
              </a:ext>
            </a:extLst>
          </p:cNvPr>
          <p:cNvSpPr/>
          <p:nvPr/>
        </p:nvSpPr>
        <p:spPr>
          <a:xfrm>
            <a:off x="8618042" y="5017774"/>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6E61F51E-AAF8-4275-A1A4-FD253B71EFD2}"/>
              </a:ext>
            </a:extLst>
          </p:cNvPr>
          <p:cNvSpPr/>
          <p:nvPr/>
        </p:nvSpPr>
        <p:spPr>
          <a:xfrm>
            <a:off x="9142343" y="5017773"/>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38EF653E-D10A-4453-97B5-290F27A523CA}"/>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DEA98ABC-695E-4799-A482-C35E85113647}"/>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6B8EAB1D-F0AA-4D69-8EF2-CDDF58B20227}"/>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D03213D2-5F6A-4318-8557-5CAC406D63AF}"/>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A9DC061B-A495-456E-9859-DB7CA4788099}"/>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B5397154-DC7F-40D6-BAD8-4CC8D10BE3E4}"/>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44EC1813-31EB-45B5-848D-8799913F6F0E}"/>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452CC91-2F3E-4258-867D-D0A47E6241FF}"/>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E4F14154-6AE4-40C9-9D6C-AF3D4C3AEBC2}"/>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1E666C33-3E1D-4A75-93C6-D0495990FB95}"/>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32957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267" name="Cube 266">
            <a:extLst>
              <a:ext uri="{FF2B5EF4-FFF2-40B4-BE49-F238E27FC236}">
                <a16:creationId xmlns:a16="http://schemas.microsoft.com/office/drawing/2014/main" id="{9D5AD180-B9E1-41BF-8F80-D0D14E46E3C2}"/>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2D046841-48D0-4E61-9E23-DDC105B3F710}"/>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BB9A1B23-470F-4960-A392-802C0B369FD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1D52462C-5E34-4821-A57A-2C93943C7F23}"/>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6D37A1FE-726F-48B5-9334-17E9261B4DD0}"/>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7C5B940E-F513-492A-AEDA-EB7D037AF0CE}"/>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A90423E-F4BA-4F03-8594-504DCBB61D60}"/>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E933783C-07DA-42A1-B94A-55D134C13C98}"/>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62671CC1-40AA-4E9C-882D-98584FECA58B}"/>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92F4CB14-9276-4EA1-B4C5-22C110528E21}"/>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2B1FBE66-8732-44EE-A6CE-072B99CCD197}"/>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7CDE3925-C430-4E5E-BAD2-8D5708C6BE4F}"/>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15AF2A1-32C2-4D6D-8711-01509FE7E632}"/>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C4D930C1-CEE2-481F-A1B7-3C0B0973C660}"/>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636DC18A-E2A3-4240-98F8-4A5D51B8240C}"/>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32C2893-7A4F-427B-9F61-EDB12DF0055F}"/>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4E4B8A12-62B4-4B14-98D2-B2B4A43B9B97}"/>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33EC1674-677C-4CCC-B07A-9CD377604A6A}"/>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5A64E843-6540-427B-ACBC-0AF7FFC48403}"/>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D71480B1-40A8-4BF8-A221-4E6D8301B3DF}"/>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4CCC99AB-95A1-4B85-AA9B-5C37DB9FF8B6}"/>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20E4D24F-27A3-4127-BB1B-52FF41E2DA30}"/>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EE98FEC-A45E-4453-AE87-9936E20A6EA4}"/>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BA90818A-F771-431C-895F-C9223D76165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98E5E5BA-0A12-478F-9914-BE4E1386317C}"/>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996ACB66-71B2-4A4A-AAA8-ABD1D183BBF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4EDB0B25-5260-4341-BDA4-A3DF8EEC122C}"/>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6E7F1C92-CC78-4320-8900-81258CE9CB4D}"/>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72809534-CB97-4376-B3C2-93F5384E897C}"/>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7A2618CE-C732-4CA9-95B6-D496D802A05C}"/>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BD94EBCC-5E30-4A06-BF7B-1C8D1F62756F}"/>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5B6A6E79-2E8C-4AA2-97CD-EA6DDFB8BA38}"/>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7B74782C-C43F-4589-AF03-92E88598F719}"/>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DB4B1A1E-6736-46C8-B630-331E2C2DBBC2}"/>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1E9337FA-4619-413F-B741-EEB2B0C8DA68}"/>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5BBECE5B-F748-4F87-83C0-A11627339B9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2552363A-2DF7-46C6-9AF1-1E166B69C0B9}"/>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EE197B1-A2CC-4035-95D1-D8CC8395A6D9}"/>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FEBB7630-77E5-4631-B839-325955BB0C74}"/>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59BA7763-5F4A-4D46-903E-F6BFE6670FA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3D92480D-6EF3-4D53-9C89-8BB4623CF791}"/>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EC84E3D5-1888-462D-8D92-86C6D5CC6BBD}"/>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77AC3DD5-F884-49F2-B526-ADF6B8448D10}"/>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31A69876-EB03-47F3-AACA-21604CF87536}"/>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46A39B71-F490-47EB-A397-C33EA23017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99871727-7AD2-438C-B058-4736A0C55FF1}"/>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D00D5FB5-BB05-40BA-A7F8-7C028E34AF48}"/>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C620A56C-30D2-4255-8903-557CBAAAEE9F}"/>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93BFD706-51E6-46C7-9E8E-C9738353122E}"/>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C88E9E82-7F03-48AE-BCF5-C6D3A33320E6}"/>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42BDF791-A0ED-49CF-8F94-288EE45C2537}"/>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891CBB1C-3A9E-4AF5-9331-B87CD124132C}"/>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B3F7B170-E838-4933-B051-33743DFD1CEC}"/>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59EEE34A-7960-4176-9BFC-1467B9DA98F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50D5F948-9C56-41ED-8BD3-A424797B5ADF}"/>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CD9E58E1-5098-4FA0-8554-DCC4D5B196BE}"/>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99B9E689-EBBF-443D-A986-1E69273BFED1}"/>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105E4FDE-F2A1-431E-ADD5-CAFE35A164BF}"/>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A50382A-2ED6-48A8-B7A3-0A38E64C2115}"/>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484E8ABA-A7AA-4B3E-AC59-6BB5A812EB34}"/>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968987EC-7B6D-4A65-8FEC-DE56289C5220}"/>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D1A6D79B-B28B-4800-81AE-981C914D3247}"/>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243D2A29-F2BF-4252-BCD8-AB514C37385E}"/>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2B333764-57EC-49EC-813A-37342ECE69A3}"/>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13F94BEE-22A0-4F70-A036-84EA7B7FBA65}"/>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CB704DD8-F44F-4737-B2CB-94785938AC58}"/>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5734ED75-2F36-4E20-83D7-93EF5C33A076}"/>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B786C2B4-EE5F-4C9F-9956-2CC971F25080}"/>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4A89502F-82E9-4ECE-BFBF-AA975CE9FBF7}"/>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2FA3D484-CE72-405C-B97E-61EF529BB316}"/>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F76DB7D6-251E-4DB6-B85C-9F6982C23A96}"/>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AFB7B9D7-327A-4961-B278-A90DE4964E66}"/>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67AD6EA3-CEB7-4B46-9CCF-4412111EE3CE}"/>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F48237-D56B-461F-A000-DA0114F2A1DC}"/>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E65D3884-2742-42AA-B203-7846629C415A}"/>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A7D96CF7-C742-4A39-AFAD-0A5253794FD0}"/>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D23981FA-AFF3-43E5-AD5D-F234E20DC7B6}"/>
              </a:ext>
            </a:extLst>
          </p:cNvPr>
          <p:cNvSpPr/>
          <p:nvPr/>
        </p:nvSpPr>
        <p:spPr>
          <a:xfrm>
            <a:off x="8618042" y="5017774"/>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6E61F51E-AAF8-4275-A1A4-FD253B71EFD2}"/>
              </a:ext>
            </a:extLst>
          </p:cNvPr>
          <p:cNvSpPr/>
          <p:nvPr/>
        </p:nvSpPr>
        <p:spPr>
          <a:xfrm>
            <a:off x="9142343" y="5017773"/>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38EF653E-D10A-4453-97B5-290F27A523CA}"/>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DEA98ABC-695E-4799-A482-C35E85113647}"/>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6B8EAB1D-F0AA-4D69-8EF2-CDDF58B20227}"/>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D03213D2-5F6A-4318-8557-5CAC406D63AF}"/>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A9DC061B-A495-456E-9859-DB7CA4788099}"/>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B5397154-DC7F-40D6-BAD8-4CC8D10BE3E4}"/>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44EC1813-31EB-45B5-848D-8799913F6F0E}"/>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452CC91-2F3E-4258-867D-D0A47E6241FF}"/>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E4F14154-6AE4-40C9-9D6C-AF3D4C3AEBC2}"/>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1E666C33-3E1D-4A75-93C6-D0495990FB95}"/>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Arrow: Down 92">
            <a:extLst>
              <a:ext uri="{FF2B5EF4-FFF2-40B4-BE49-F238E27FC236}">
                <a16:creationId xmlns:a16="http://schemas.microsoft.com/office/drawing/2014/main" id="{6155EBE9-7E06-4FF5-A00F-979CDED660AF}"/>
              </a:ext>
            </a:extLst>
          </p:cNvPr>
          <p:cNvSpPr/>
          <p:nvPr/>
        </p:nvSpPr>
        <p:spPr>
          <a:xfrm>
            <a:off x="6079306" y="4675912"/>
            <a:ext cx="585492" cy="1483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input</a:t>
            </a:r>
          </a:p>
        </p:txBody>
      </p:sp>
    </p:spTree>
    <p:extLst>
      <p:ext uri="{BB962C8B-B14F-4D97-AF65-F5344CB8AC3E}">
        <p14:creationId xmlns:p14="http://schemas.microsoft.com/office/powerpoint/2010/main" val="186567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267" name="Cube 266">
            <a:extLst>
              <a:ext uri="{FF2B5EF4-FFF2-40B4-BE49-F238E27FC236}">
                <a16:creationId xmlns:a16="http://schemas.microsoft.com/office/drawing/2014/main" id="{9D5AD180-B9E1-41BF-8F80-D0D14E46E3C2}"/>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2D046841-48D0-4E61-9E23-DDC105B3F710}"/>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BB9A1B23-470F-4960-A392-802C0B369FD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1D52462C-5E34-4821-A57A-2C93943C7F23}"/>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6D37A1FE-726F-48B5-9334-17E9261B4DD0}"/>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7C5B940E-F513-492A-AEDA-EB7D037AF0CE}"/>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A90423E-F4BA-4F03-8594-504DCBB61D60}"/>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E933783C-07DA-42A1-B94A-55D134C13C98}"/>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62671CC1-40AA-4E9C-882D-98584FECA58B}"/>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92F4CB14-9276-4EA1-B4C5-22C110528E21}"/>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2B1FBE66-8732-44EE-A6CE-072B99CCD197}"/>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7CDE3925-C430-4E5E-BAD2-8D5708C6BE4F}"/>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15AF2A1-32C2-4D6D-8711-01509FE7E632}"/>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C4D930C1-CEE2-481F-A1B7-3C0B0973C660}"/>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636DC18A-E2A3-4240-98F8-4A5D51B8240C}"/>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32C2893-7A4F-427B-9F61-EDB12DF0055F}"/>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4E4B8A12-62B4-4B14-98D2-B2B4A43B9B97}"/>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33EC1674-677C-4CCC-B07A-9CD377604A6A}"/>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5A64E843-6540-427B-ACBC-0AF7FFC48403}"/>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D71480B1-40A8-4BF8-A221-4E6D8301B3DF}"/>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4CCC99AB-95A1-4B85-AA9B-5C37DB9FF8B6}"/>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20E4D24F-27A3-4127-BB1B-52FF41E2DA30}"/>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EE98FEC-A45E-4453-AE87-9936E20A6EA4}"/>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BA90818A-F771-431C-895F-C9223D76165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98E5E5BA-0A12-478F-9914-BE4E1386317C}"/>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996ACB66-71B2-4A4A-AAA8-ABD1D183BBFD}"/>
              </a:ext>
            </a:extLst>
          </p:cNvPr>
          <p:cNvSpPr/>
          <p:nvPr/>
        </p:nvSpPr>
        <p:spPr>
          <a:xfrm>
            <a:off x="8795463" y="538967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4EDB0B25-5260-4341-BDA4-A3DF8EEC122C}"/>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6E7F1C92-CC78-4320-8900-81258CE9CB4D}"/>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72809534-CB97-4376-B3C2-93F5384E897C}"/>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7A2618CE-C732-4CA9-95B6-D496D802A05C}"/>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BD94EBCC-5E30-4A06-BF7B-1C8D1F62756F}"/>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5B6A6E79-2E8C-4AA2-97CD-EA6DDFB8BA38}"/>
              </a:ext>
            </a:extLst>
          </p:cNvPr>
          <p:cNvSpPr/>
          <p:nvPr/>
        </p:nvSpPr>
        <p:spPr>
          <a:xfrm>
            <a:off x="8093741" y="5569374"/>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7B74782C-C43F-4589-AF03-92E88598F719}"/>
              </a:ext>
            </a:extLst>
          </p:cNvPr>
          <p:cNvSpPr/>
          <p:nvPr/>
        </p:nvSpPr>
        <p:spPr>
          <a:xfrm>
            <a:off x="8618042" y="5569373"/>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DB4B1A1E-6736-46C8-B630-331E2C2DBBC2}"/>
              </a:ext>
            </a:extLst>
          </p:cNvPr>
          <p:cNvSpPr/>
          <p:nvPr/>
        </p:nvSpPr>
        <p:spPr>
          <a:xfrm>
            <a:off x="9142343" y="5569372"/>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1E9337FA-4619-413F-B741-EEB2B0C8DA68}"/>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5BBECE5B-F748-4F87-83C0-A11627339B9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2552363A-2DF7-46C6-9AF1-1E166B69C0B9}"/>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EE197B1-A2CC-4035-95D1-D8CC8395A6D9}"/>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FEBB7630-77E5-4631-B839-325955BB0C74}"/>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59BA7763-5F4A-4D46-903E-F6BFE6670FA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3D92480D-6EF3-4D53-9C89-8BB4623CF791}"/>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EC84E3D5-1888-462D-8D92-86C6D5CC6BBD}"/>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77AC3DD5-F884-49F2-B526-ADF6B8448D10}"/>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31A69876-EB03-47F3-AACA-21604CF87536}"/>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97852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FD56-A68E-46F2-B57F-E906F6CB18FD}"/>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a:solidFill>
                  <a:schemeClr val="tx1"/>
                </a:solidFill>
                <a:latin typeface="+mj-lt"/>
                <a:ea typeface="+mj-ea"/>
                <a:cs typeface="+mj-cs"/>
              </a:rPr>
              <a:t>1D Cellular automata</a:t>
            </a: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4943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171" name="Arrow: Right 170">
            <a:extLst>
              <a:ext uri="{FF2B5EF4-FFF2-40B4-BE49-F238E27FC236}">
                <a16:creationId xmlns:a16="http://schemas.microsoft.com/office/drawing/2014/main" id="{0AF53F0E-766D-494E-B2EB-283A64ACBDF7}"/>
              </a:ext>
            </a:extLst>
          </p:cNvPr>
          <p:cNvSpPr/>
          <p:nvPr/>
        </p:nvSpPr>
        <p:spPr>
          <a:xfrm>
            <a:off x="2133600" y="4122822"/>
            <a:ext cx="1379621" cy="527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Time</a:t>
            </a:r>
          </a:p>
        </p:txBody>
      </p:sp>
      <p:sp>
        <p:nvSpPr>
          <p:cNvPr id="177" name="TextBox 176">
            <a:extLst>
              <a:ext uri="{FF2B5EF4-FFF2-40B4-BE49-F238E27FC236}">
                <a16:creationId xmlns:a16="http://schemas.microsoft.com/office/drawing/2014/main" id="{E2A17777-1E65-41D0-B928-864FAE9D3F20}"/>
              </a:ext>
            </a:extLst>
          </p:cNvPr>
          <p:cNvSpPr txBox="1"/>
          <p:nvPr/>
        </p:nvSpPr>
        <p:spPr>
          <a:xfrm>
            <a:off x="5871410" y="2962288"/>
            <a:ext cx="6140520" cy="1815882"/>
          </a:xfrm>
          <a:prstGeom prst="rect">
            <a:avLst/>
          </a:prstGeom>
          <a:noFill/>
        </p:spPr>
        <p:txBody>
          <a:bodyPr wrap="square" rtlCol="0">
            <a:spAutoFit/>
          </a:bodyPr>
          <a:lstStyle/>
          <a:p>
            <a:pPr marL="285750" indent="-285750">
              <a:buFont typeface="Arial" panose="020B0604020202020204" pitchFamily="34" charset="0"/>
              <a:buChar char="•"/>
            </a:pPr>
            <a:r>
              <a:rPr lang="en-GB" sz="2800" dirty="0"/>
              <a:t>Current state is stored at index [0,:] of a 2D array</a:t>
            </a:r>
          </a:p>
          <a:p>
            <a:pPr marL="285750" indent="-285750">
              <a:buFont typeface="Arial" panose="020B0604020202020204" pitchFamily="34" charset="0"/>
              <a:buChar char="•"/>
            </a:pPr>
            <a:r>
              <a:rPr lang="en-GB" sz="2800" dirty="0"/>
              <a:t>Automata state at time t is stored in column at index t</a:t>
            </a:r>
          </a:p>
        </p:txBody>
      </p:sp>
    </p:spTree>
    <p:extLst>
      <p:ext uri="{BB962C8B-B14F-4D97-AF65-F5344CB8AC3E}">
        <p14:creationId xmlns:p14="http://schemas.microsoft.com/office/powerpoint/2010/main" val="29683696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4" name="Table 4">
            <a:extLst>
              <a:ext uri="{FF2B5EF4-FFF2-40B4-BE49-F238E27FC236}">
                <a16:creationId xmlns:a16="http://schemas.microsoft.com/office/drawing/2014/main" id="{9478A6B5-176B-4F5A-83FE-E5DE5059F414}"/>
              </a:ext>
            </a:extLst>
          </p:cNvPr>
          <p:cNvGraphicFramePr>
            <a:graphicFrameLocks noGrp="1"/>
          </p:cNvGraphicFramePr>
          <p:nvPr>
            <p:ph idx="1"/>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69" name="Connector: Elbow 168">
            <a:extLst>
              <a:ext uri="{FF2B5EF4-FFF2-40B4-BE49-F238E27FC236}">
                <a16:creationId xmlns:a16="http://schemas.microsoft.com/office/drawing/2014/main" id="{BAD2107B-525B-4E17-AFD7-317F76E52A6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0A6CAF-29A8-43BA-8EE7-B3C3EAA5AE32}"/>
              </a:ext>
            </a:extLst>
          </p:cNvPr>
          <p:cNvSpPr txBox="1"/>
          <p:nvPr/>
        </p:nvSpPr>
        <p:spPr>
          <a:xfrm>
            <a:off x="5871410" y="2962288"/>
            <a:ext cx="6140520" cy="954107"/>
          </a:xfrm>
          <a:prstGeom prst="rect">
            <a:avLst/>
          </a:prstGeom>
          <a:noFill/>
        </p:spPr>
        <p:txBody>
          <a:bodyPr wrap="square" rtlCol="0">
            <a:spAutoFit/>
          </a:bodyPr>
          <a:lstStyle/>
          <a:p>
            <a:pPr marL="457200" indent="-457200">
              <a:buFont typeface="Arial" panose="020B0604020202020204" pitchFamily="34" charset="0"/>
              <a:buChar char="•"/>
            </a:pPr>
            <a:r>
              <a:rPr lang="en-GB" sz="2800" dirty="0"/>
              <a:t>Transition function is applied to the current state</a:t>
            </a:r>
          </a:p>
        </p:txBody>
      </p:sp>
    </p:spTree>
    <p:extLst>
      <p:ext uri="{BB962C8B-B14F-4D97-AF65-F5344CB8AC3E}">
        <p14:creationId xmlns:p14="http://schemas.microsoft.com/office/powerpoint/2010/main" val="38142200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4" name="Table 4">
            <a:extLst>
              <a:ext uri="{FF2B5EF4-FFF2-40B4-BE49-F238E27FC236}">
                <a16:creationId xmlns:a16="http://schemas.microsoft.com/office/drawing/2014/main" id="{9478A6B5-176B-4F5A-83FE-E5DE5059F414}"/>
              </a:ext>
            </a:extLst>
          </p:cNvPr>
          <p:cNvGraphicFramePr>
            <a:graphicFrameLocks noGrp="1"/>
          </p:cNvGraphicFramePr>
          <p:nvPr>
            <p:ph idx="1"/>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6" name="Table 6">
            <a:extLst>
              <a:ext uri="{FF2B5EF4-FFF2-40B4-BE49-F238E27FC236}">
                <a16:creationId xmlns:a16="http://schemas.microsoft.com/office/drawing/2014/main" id="{762ECB56-7A3F-4229-A17C-57A5841ACDFC}"/>
              </a:ext>
            </a:extLst>
          </p:cNvPr>
          <p:cNvGraphicFramePr>
            <a:graphicFrameLocks noGrp="1"/>
          </p:cNvGraphicFramePr>
          <p:nvPr/>
        </p:nvGraphicFramePr>
        <p:xfrm>
          <a:off x="5880669" y="2962288"/>
          <a:ext cx="1756227" cy="1483360"/>
        </p:xfrm>
        <a:graphic>
          <a:graphicData uri="http://schemas.openxmlformats.org/drawingml/2006/table">
            <a:tbl>
              <a:tblPr firstRow="1" bandRow="1">
                <a:tableStyleId>{5C22544A-7EE6-4342-B048-85BDC9FD1C3A}</a:tableStyleId>
              </a:tblPr>
              <a:tblGrid>
                <a:gridCol w="585409">
                  <a:extLst>
                    <a:ext uri="{9D8B030D-6E8A-4147-A177-3AD203B41FA5}">
                      <a16:colId xmlns:a16="http://schemas.microsoft.com/office/drawing/2014/main" val="3802023743"/>
                    </a:ext>
                  </a:extLst>
                </a:gridCol>
                <a:gridCol w="585409">
                  <a:extLst>
                    <a:ext uri="{9D8B030D-6E8A-4147-A177-3AD203B41FA5}">
                      <a16:colId xmlns:a16="http://schemas.microsoft.com/office/drawing/2014/main" val="793636824"/>
                    </a:ext>
                  </a:extLst>
                </a:gridCol>
                <a:gridCol w="585409">
                  <a:extLst>
                    <a:ext uri="{9D8B030D-6E8A-4147-A177-3AD203B41FA5}">
                      <a16:colId xmlns:a16="http://schemas.microsoft.com/office/drawing/2014/main" val="2359781037"/>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3914127"/>
                  </a:ext>
                </a:extLst>
              </a:tr>
              <a:tr h="370840">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7267687"/>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2835844"/>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5189137"/>
                  </a:ext>
                </a:extLst>
              </a:tr>
            </a:tbl>
          </a:graphicData>
        </a:graphic>
      </p:graphicFrame>
      <p:sp>
        <p:nvSpPr>
          <p:cNvPr id="8" name="Arrow: Right 7">
            <a:extLst>
              <a:ext uri="{FF2B5EF4-FFF2-40B4-BE49-F238E27FC236}">
                <a16:creationId xmlns:a16="http://schemas.microsoft.com/office/drawing/2014/main" id="{F11FB123-FC14-47EB-95AC-3A9D1D170CB7}"/>
              </a:ext>
            </a:extLst>
          </p:cNvPr>
          <p:cNvSpPr/>
          <p:nvPr/>
        </p:nvSpPr>
        <p:spPr>
          <a:xfrm>
            <a:off x="5329125" y="3595110"/>
            <a:ext cx="433252"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69" name="Connector: Elbow 168">
            <a:extLst>
              <a:ext uri="{FF2B5EF4-FFF2-40B4-BE49-F238E27FC236}">
                <a16:creationId xmlns:a16="http://schemas.microsoft.com/office/drawing/2014/main" id="{BAD2107B-525B-4E17-AFD7-317F76E52A6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D2E8A27-B99E-4242-9ECD-77AC05BCCC26}"/>
              </a:ext>
            </a:extLst>
          </p:cNvPr>
          <p:cNvSpPr txBox="1"/>
          <p:nvPr/>
        </p:nvSpPr>
        <p:spPr>
          <a:xfrm>
            <a:off x="4782663" y="4861499"/>
            <a:ext cx="543615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Neighbourhood is projected into a 2D array using the same receptive field function as the neuron model</a:t>
            </a:r>
          </a:p>
        </p:txBody>
      </p:sp>
    </p:spTree>
    <p:extLst>
      <p:ext uri="{BB962C8B-B14F-4D97-AF65-F5344CB8AC3E}">
        <p14:creationId xmlns:p14="http://schemas.microsoft.com/office/powerpoint/2010/main" val="1513370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C1DF-0084-451A-9FC1-3EACCEE68570}"/>
              </a:ext>
            </a:extLst>
          </p:cNvPr>
          <p:cNvSpPr>
            <a:spLocks noGrp="1"/>
          </p:cNvSpPr>
          <p:nvPr>
            <p:ph type="title"/>
          </p:nvPr>
        </p:nvSpPr>
        <p:spPr>
          <a:xfrm>
            <a:off x="838200" y="365125"/>
            <a:ext cx="5782056" cy="1325563"/>
          </a:xfrm>
        </p:spPr>
        <p:txBody>
          <a:bodyPr>
            <a:normAutofit/>
          </a:bodyPr>
          <a:lstStyle/>
          <a:p>
            <a:r>
              <a:rPr lang="en-GB" dirty="0"/>
              <a:t>1D cellular automata</a:t>
            </a:r>
          </a:p>
        </p:txBody>
      </p:sp>
      <p:sp>
        <p:nvSpPr>
          <p:cNvPr id="6" name="Content Placeholder 5">
            <a:extLst>
              <a:ext uri="{FF2B5EF4-FFF2-40B4-BE49-F238E27FC236}">
                <a16:creationId xmlns:a16="http://schemas.microsoft.com/office/drawing/2014/main" id="{7A43B796-68B1-466B-AD1A-DC5D7FF08AC6}"/>
              </a:ext>
            </a:extLst>
          </p:cNvPr>
          <p:cNvSpPr>
            <a:spLocks noGrp="1"/>
          </p:cNvSpPr>
          <p:nvPr>
            <p:ph idx="1"/>
          </p:nvPr>
        </p:nvSpPr>
        <p:spPr>
          <a:xfrm>
            <a:off x="838200" y="1825625"/>
            <a:ext cx="5782056" cy="4351338"/>
          </a:xfrm>
        </p:spPr>
        <p:txBody>
          <a:bodyPr>
            <a:normAutofit fontScale="92500" lnSpcReduction="20000"/>
          </a:bodyPr>
          <a:lstStyle/>
          <a:p>
            <a:r>
              <a:rPr lang="en-GB" dirty="0"/>
              <a:t>Current state = Boolean array of 1’s and 0’s</a:t>
            </a:r>
          </a:p>
          <a:p>
            <a:pPr lvl="1"/>
            <a:r>
              <a:rPr lang="en-GB" dirty="0"/>
              <a:t>The “1D” in the cellular automata refers to the number of axis of the array representing the current state. </a:t>
            </a:r>
          </a:p>
          <a:p>
            <a:pPr lvl="1"/>
            <a:r>
              <a:rPr lang="en-GB" dirty="0"/>
              <a:t>An 1D array of size 200 is the same as a 200 dimensional vector, </a:t>
            </a:r>
            <a:r>
              <a:rPr lang="en-GB" dirty="0" err="1"/>
              <a:t>i.e</a:t>
            </a:r>
            <a:r>
              <a:rPr lang="en-GB" dirty="0"/>
              <a:t> a vector describing a point in 200 dimensional space</a:t>
            </a:r>
          </a:p>
          <a:p>
            <a:r>
              <a:rPr lang="en-GB" dirty="0"/>
              <a:t>Current state is updated using a transition function (here rule 30)</a:t>
            </a:r>
          </a:p>
          <a:p>
            <a:pPr lvl="1"/>
            <a:r>
              <a:rPr lang="en-GB" dirty="0"/>
              <a:t>Computes new values in the Boolean array based on the values of each pixel and it’s two neighbours</a:t>
            </a:r>
          </a:p>
          <a:p>
            <a:endParaRPr lang="en-GB" dirty="0"/>
          </a:p>
          <a:p>
            <a:endParaRPr lang="en-GB" dirty="0"/>
          </a:p>
        </p:txBody>
      </p:sp>
      <p:pic>
        <p:nvPicPr>
          <p:cNvPr id="2050" name="Picture 2" descr="eca-rules">
            <a:extLst>
              <a:ext uri="{FF2B5EF4-FFF2-40B4-BE49-F238E27FC236}">
                <a16:creationId xmlns:a16="http://schemas.microsoft.com/office/drawing/2014/main" id="{3B77A213-C936-4DAD-BECD-94A114E24A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 t="2670" r="65065" b="65464"/>
          <a:stretch/>
        </p:blipFill>
        <p:spPr bwMode="auto">
          <a:xfrm>
            <a:off x="6960554" y="2730881"/>
            <a:ext cx="5231446" cy="3631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hart&#10;&#10;Description automatically generated">
            <a:extLst>
              <a:ext uri="{FF2B5EF4-FFF2-40B4-BE49-F238E27FC236}">
                <a16:creationId xmlns:a16="http://schemas.microsoft.com/office/drawing/2014/main" id="{0C0DCDA8-FD8C-4CA8-855F-260F33F01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016" y="495999"/>
            <a:ext cx="4724492" cy="3212655"/>
          </a:xfrm>
          <a:prstGeom prst="rect">
            <a:avLst/>
          </a:prstGeom>
        </p:spPr>
      </p:pic>
    </p:spTree>
    <p:extLst>
      <p:ext uri="{BB962C8B-B14F-4D97-AF65-F5344CB8AC3E}">
        <p14:creationId xmlns:p14="http://schemas.microsoft.com/office/powerpoint/2010/main" val="36857399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4" name="Table 4">
            <a:extLst>
              <a:ext uri="{FF2B5EF4-FFF2-40B4-BE49-F238E27FC236}">
                <a16:creationId xmlns:a16="http://schemas.microsoft.com/office/drawing/2014/main" id="{9478A6B5-176B-4F5A-83FE-E5DE5059F414}"/>
              </a:ext>
            </a:extLst>
          </p:cNvPr>
          <p:cNvGraphicFramePr>
            <a:graphicFrameLocks noGrp="1"/>
          </p:cNvGraphicFramePr>
          <p:nvPr>
            <p:ph idx="1"/>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6" name="Table 6">
            <a:extLst>
              <a:ext uri="{FF2B5EF4-FFF2-40B4-BE49-F238E27FC236}">
                <a16:creationId xmlns:a16="http://schemas.microsoft.com/office/drawing/2014/main" id="{762ECB56-7A3F-4229-A17C-57A5841ACDFC}"/>
              </a:ext>
            </a:extLst>
          </p:cNvPr>
          <p:cNvGraphicFramePr>
            <a:graphicFrameLocks noGrp="1"/>
          </p:cNvGraphicFramePr>
          <p:nvPr/>
        </p:nvGraphicFramePr>
        <p:xfrm>
          <a:off x="5880669" y="2962288"/>
          <a:ext cx="1756227" cy="1483360"/>
        </p:xfrm>
        <a:graphic>
          <a:graphicData uri="http://schemas.openxmlformats.org/drawingml/2006/table">
            <a:tbl>
              <a:tblPr firstRow="1" bandRow="1">
                <a:tableStyleId>{5C22544A-7EE6-4342-B048-85BDC9FD1C3A}</a:tableStyleId>
              </a:tblPr>
              <a:tblGrid>
                <a:gridCol w="585409">
                  <a:extLst>
                    <a:ext uri="{9D8B030D-6E8A-4147-A177-3AD203B41FA5}">
                      <a16:colId xmlns:a16="http://schemas.microsoft.com/office/drawing/2014/main" val="3802023743"/>
                    </a:ext>
                  </a:extLst>
                </a:gridCol>
                <a:gridCol w="585409">
                  <a:extLst>
                    <a:ext uri="{9D8B030D-6E8A-4147-A177-3AD203B41FA5}">
                      <a16:colId xmlns:a16="http://schemas.microsoft.com/office/drawing/2014/main" val="793636824"/>
                    </a:ext>
                  </a:extLst>
                </a:gridCol>
                <a:gridCol w="585409">
                  <a:extLst>
                    <a:ext uri="{9D8B030D-6E8A-4147-A177-3AD203B41FA5}">
                      <a16:colId xmlns:a16="http://schemas.microsoft.com/office/drawing/2014/main" val="2359781037"/>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3914127"/>
                  </a:ext>
                </a:extLst>
              </a:tr>
              <a:tr h="370840">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7267687"/>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2835844"/>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5189137"/>
                  </a:ext>
                </a:extLst>
              </a:tr>
            </a:tbl>
          </a:graphicData>
        </a:graphic>
      </p:graphicFrame>
      <p:sp>
        <p:nvSpPr>
          <p:cNvPr id="8" name="Arrow: Right 7">
            <a:extLst>
              <a:ext uri="{FF2B5EF4-FFF2-40B4-BE49-F238E27FC236}">
                <a16:creationId xmlns:a16="http://schemas.microsoft.com/office/drawing/2014/main" id="{F11FB123-FC14-47EB-95AC-3A9D1D170CB7}"/>
              </a:ext>
            </a:extLst>
          </p:cNvPr>
          <p:cNvSpPr/>
          <p:nvPr/>
        </p:nvSpPr>
        <p:spPr>
          <a:xfrm>
            <a:off x="5329125" y="3595110"/>
            <a:ext cx="433252"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1022164" cy="433252"/>
            <a:chOff x="8652518" y="3429000"/>
            <a:chExt cx="1022164" cy="433252"/>
          </a:xfrm>
        </p:grpSpPr>
        <p:sp>
          <p:nvSpPr>
            <p:cNvPr id="10" name="Cube 9">
              <a:extLst>
                <a:ext uri="{FF2B5EF4-FFF2-40B4-BE49-F238E27FC236}">
                  <a16:creationId xmlns:a16="http://schemas.microsoft.com/office/drawing/2014/main" id="{50DA2D88-5599-43C6-BDE6-4DC901F2716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1022164" cy="433252"/>
            <a:chOff x="8652518" y="3429000"/>
            <a:chExt cx="1022164" cy="433252"/>
          </a:xfrm>
        </p:grpSpPr>
        <p:sp>
          <p:nvSpPr>
            <p:cNvPr id="20" name="Cube 19">
              <a:extLst>
                <a:ext uri="{FF2B5EF4-FFF2-40B4-BE49-F238E27FC236}">
                  <a16:creationId xmlns:a16="http://schemas.microsoft.com/office/drawing/2014/main" id="{74423344-9C2D-4C9E-A443-5CC95498516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1022164" cy="433252"/>
            <a:chOff x="8652518" y="3429000"/>
            <a:chExt cx="1022164" cy="433252"/>
          </a:xfrm>
        </p:grpSpPr>
        <p:sp>
          <p:nvSpPr>
            <p:cNvPr id="25" name="Cube 24">
              <a:extLst>
                <a:ext uri="{FF2B5EF4-FFF2-40B4-BE49-F238E27FC236}">
                  <a16:creationId xmlns:a16="http://schemas.microsoft.com/office/drawing/2014/main" id="{A74B6E21-91CF-42E6-B970-0157ED023DC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FEF7F6DD-981B-4500-AD6F-E85513EA1E55}"/>
              </a:ext>
            </a:extLst>
          </p:cNvPr>
          <p:cNvGrpSpPr/>
          <p:nvPr/>
        </p:nvGrpSpPr>
        <p:grpSpPr>
          <a:xfrm>
            <a:off x="8843586" y="3048280"/>
            <a:ext cx="1022164" cy="433252"/>
            <a:chOff x="8652518" y="3429000"/>
            <a:chExt cx="1022164" cy="433252"/>
          </a:xfrm>
        </p:grpSpPr>
        <p:sp>
          <p:nvSpPr>
            <p:cNvPr id="29" name="Cube 28">
              <a:extLst>
                <a:ext uri="{FF2B5EF4-FFF2-40B4-BE49-F238E27FC236}">
                  <a16:creationId xmlns:a16="http://schemas.microsoft.com/office/drawing/2014/main" id="{53E5B7FF-ED5C-4660-B8C0-4ED2AD13C1B8}"/>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7FCE1CE-67BF-4CE0-9D37-716CB67DB3D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D00F44B6-573F-46F9-B5C5-CD21205971F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1022164" cy="433252"/>
            <a:chOff x="8652518" y="3429000"/>
            <a:chExt cx="1022164" cy="433252"/>
          </a:xfrm>
        </p:grpSpPr>
        <p:sp>
          <p:nvSpPr>
            <p:cNvPr id="33" name="Cube 32">
              <a:extLst>
                <a:ext uri="{FF2B5EF4-FFF2-40B4-BE49-F238E27FC236}">
                  <a16:creationId xmlns:a16="http://schemas.microsoft.com/office/drawing/2014/main" id="{92DC11A2-45F4-4A79-A040-CEFB08A651D7}"/>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1022164" cy="433252"/>
            <a:chOff x="8652518" y="3429000"/>
            <a:chExt cx="1022164" cy="433252"/>
          </a:xfrm>
        </p:grpSpPr>
        <p:sp>
          <p:nvSpPr>
            <p:cNvPr id="37" name="Cube 36">
              <a:extLst>
                <a:ext uri="{FF2B5EF4-FFF2-40B4-BE49-F238E27FC236}">
                  <a16:creationId xmlns:a16="http://schemas.microsoft.com/office/drawing/2014/main" id="{6E46A58B-F1CB-4BB1-96B6-E6234342A9B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1022164" cy="433252"/>
            <a:chOff x="8652518" y="3429000"/>
            <a:chExt cx="1022164" cy="433252"/>
          </a:xfrm>
        </p:grpSpPr>
        <p:sp>
          <p:nvSpPr>
            <p:cNvPr id="41" name="Cube 40">
              <a:extLst>
                <a:ext uri="{FF2B5EF4-FFF2-40B4-BE49-F238E27FC236}">
                  <a16:creationId xmlns:a16="http://schemas.microsoft.com/office/drawing/2014/main" id="{70819928-2F19-4AD9-B718-53A8CD2AD33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0D2308C7-2F3B-43E5-BF5E-2793E52E4584}"/>
              </a:ext>
            </a:extLst>
          </p:cNvPr>
          <p:cNvGrpSpPr/>
          <p:nvPr/>
        </p:nvGrpSpPr>
        <p:grpSpPr>
          <a:xfrm>
            <a:off x="8960685" y="3176646"/>
            <a:ext cx="1022164" cy="433252"/>
            <a:chOff x="8652518" y="3429000"/>
            <a:chExt cx="1022164" cy="433252"/>
          </a:xfrm>
        </p:grpSpPr>
        <p:sp>
          <p:nvSpPr>
            <p:cNvPr id="45" name="Cube 44">
              <a:extLst>
                <a:ext uri="{FF2B5EF4-FFF2-40B4-BE49-F238E27FC236}">
                  <a16:creationId xmlns:a16="http://schemas.microsoft.com/office/drawing/2014/main" id="{A46AC36C-7474-4939-A3BF-382FBF11342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0F9491A1-5B77-41B1-90F5-526B0BCEEFE6}"/>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04DE51-CB55-4293-BCD8-227487F1E5D6}"/>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EAD059B2-849F-45A4-9A51-B310FD0BD77C}"/>
              </a:ext>
            </a:extLst>
          </p:cNvPr>
          <p:cNvGrpSpPr/>
          <p:nvPr/>
        </p:nvGrpSpPr>
        <p:grpSpPr>
          <a:xfrm>
            <a:off x="9077784" y="4299881"/>
            <a:ext cx="1022164" cy="433252"/>
            <a:chOff x="8652518" y="3429000"/>
            <a:chExt cx="1022164" cy="433252"/>
          </a:xfrm>
        </p:grpSpPr>
        <p:sp>
          <p:nvSpPr>
            <p:cNvPr id="49" name="Cube 48">
              <a:extLst>
                <a:ext uri="{FF2B5EF4-FFF2-40B4-BE49-F238E27FC236}">
                  <a16:creationId xmlns:a16="http://schemas.microsoft.com/office/drawing/2014/main" id="{639F48F9-A90D-412A-BBC7-E07C15C3C07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30A79BAD-5B0A-462C-B12D-094362B7DD77}"/>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4DFC5CF1-5936-41E3-81C0-C743044A5514}"/>
              </a:ext>
            </a:extLst>
          </p:cNvPr>
          <p:cNvGrpSpPr/>
          <p:nvPr/>
        </p:nvGrpSpPr>
        <p:grpSpPr>
          <a:xfrm>
            <a:off x="9077784" y="3960699"/>
            <a:ext cx="1022164" cy="433252"/>
            <a:chOff x="8652518" y="3429000"/>
            <a:chExt cx="1022164" cy="433252"/>
          </a:xfrm>
        </p:grpSpPr>
        <p:sp>
          <p:nvSpPr>
            <p:cNvPr id="53" name="Cube 52">
              <a:extLst>
                <a:ext uri="{FF2B5EF4-FFF2-40B4-BE49-F238E27FC236}">
                  <a16:creationId xmlns:a16="http://schemas.microsoft.com/office/drawing/2014/main" id="{4C17D094-8A19-47B6-BA74-F9234053891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0550828E-A668-47C2-90CE-4D0879693EB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DE810D5C-B17A-4FEB-AFDC-AE08DF680F88}"/>
              </a:ext>
            </a:extLst>
          </p:cNvPr>
          <p:cNvGrpSpPr/>
          <p:nvPr/>
        </p:nvGrpSpPr>
        <p:grpSpPr>
          <a:xfrm>
            <a:off x="9077784" y="3621517"/>
            <a:ext cx="1022164" cy="433252"/>
            <a:chOff x="8652518" y="3429000"/>
            <a:chExt cx="1022164" cy="433252"/>
          </a:xfrm>
        </p:grpSpPr>
        <p:sp>
          <p:nvSpPr>
            <p:cNvPr id="57" name="Cube 56">
              <a:extLst>
                <a:ext uri="{FF2B5EF4-FFF2-40B4-BE49-F238E27FC236}">
                  <a16:creationId xmlns:a16="http://schemas.microsoft.com/office/drawing/2014/main" id="{C6A9EE4F-D63B-49BE-840A-31D898C3245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404FE881-B1DD-4BC0-B624-CD79779F829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46DDC5A0-72ED-40F2-B25A-FFD9A176466B}"/>
              </a:ext>
            </a:extLst>
          </p:cNvPr>
          <p:cNvGrpSpPr/>
          <p:nvPr/>
        </p:nvGrpSpPr>
        <p:grpSpPr>
          <a:xfrm>
            <a:off x="9077784" y="3305012"/>
            <a:ext cx="1022164" cy="433252"/>
            <a:chOff x="8652518" y="3429000"/>
            <a:chExt cx="1022164" cy="433252"/>
          </a:xfrm>
        </p:grpSpPr>
        <p:sp>
          <p:nvSpPr>
            <p:cNvPr id="61" name="Cube 60">
              <a:extLst>
                <a:ext uri="{FF2B5EF4-FFF2-40B4-BE49-F238E27FC236}">
                  <a16:creationId xmlns:a16="http://schemas.microsoft.com/office/drawing/2014/main" id="{BCA71D8B-3FF9-4A84-8970-E49C83F05E1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D62DE86-B45B-42F3-8406-D4FFAD398C7A}"/>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9041027D-136F-4204-9C07-913EF519C92B}"/>
              </a:ext>
            </a:extLst>
          </p:cNvPr>
          <p:cNvGrpSpPr/>
          <p:nvPr/>
        </p:nvGrpSpPr>
        <p:grpSpPr>
          <a:xfrm>
            <a:off x="9194883" y="4428247"/>
            <a:ext cx="1022164" cy="433252"/>
            <a:chOff x="8652518" y="3429000"/>
            <a:chExt cx="1022164" cy="433252"/>
          </a:xfrm>
        </p:grpSpPr>
        <p:sp>
          <p:nvSpPr>
            <p:cNvPr id="65" name="Cube 64">
              <a:extLst>
                <a:ext uri="{FF2B5EF4-FFF2-40B4-BE49-F238E27FC236}">
                  <a16:creationId xmlns:a16="http://schemas.microsoft.com/office/drawing/2014/main" id="{47C52BAD-EEBE-4C4C-A49E-7BFC767BFB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B7411842-5264-4700-99B6-5502BF9C17E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a:extLst>
              <a:ext uri="{FF2B5EF4-FFF2-40B4-BE49-F238E27FC236}">
                <a16:creationId xmlns:a16="http://schemas.microsoft.com/office/drawing/2014/main" id="{30F60D23-7E7D-4DD7-BC22-35C6360F08F2}"/>
              </a:ext>
            </a:extLst>
          </p:cNvPr>
          <p:cNvGrpSpPr/>
          <p:nvPr/>
        </p:nvGrpSpPr>
        <p:grpSpPr>
          <a:xfrm>
            <a:off x="9194883" y="4089065"/>
            <a:ext cx="1022164" cy="433252"/>
            <a:chOff x="8652518" y="3429000"/>
            <a:chExt cx="1022164" cy="433252"/>
          </a:xfrm>
        </p:grpSpPr>
        <p:sp>
          <p:nvSpPr>
            <p:cNvPr id="69" name="Cube 68">
              <a:extLst>
                <a:ext uri="{FF2B5EF4-FFF2-40B4-BE49-F238E27FC236}">
                  <a16:creationId xmlns:a16="http://schemas.microsoft.com/office/drawing/2014/main" id="{0EB82C89-BA92-430C-80ED-018A9F7DFEA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38DBAF3B-FBCD-47EF-B6D2-8E29E342F1C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1E254908-746D-42C3-B5F9-14532E06FCC5}"/>
              </a:ext>
            </a:extLst>
          </p:cNvPr>
          <p:cNvGrpSpPr/>
          <p:nvPr/>
        </p:nvGrpSpPr>
        <p:grpSpPr>
          <a:xfrm>
            <a:off x="9194883" y="3749883"/>
            <a:ext cx="1022164" cy="433252"/>
            <a:chOff x="8652518" y="3429000"/>
            <a:chExt cx="1022164" cy="433252"/>
          </a:xfrm>
        </p:grpSpPr>
        <p:sp>
          <p:nvSpPr>
            <p:cNvPr id="73" name="Cube 72">
              <a:extLst>
                <a:ext uri="{FF2B5EF4-FFF2-40B4-BE49-F238E27FC236}">
                  <a16:creationId xmlns:a16="http://schemas.microsoft.com/office/drawing/2014/main" id="{9D371F77-C8F8-4B85-A187-31EECA147A5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92094696-FB39-4B05-9EC3-BD413B77A0A5}"/>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AB58DD51-B028-4D1C-85FE-6620624EE1C2}"/>
              </a:ext>
            </a:extLst>
          </p:cNvPr>
          <p:cNvGrpSpPr/>
          <p:nvPr/>
        </p:nvGrpSpPr>
        <p:grpSpPr>
          <a:xfrm>
            <a:off x="9194883" y="3433378"/>
            <a:ext cx="1022164" cy="433252"/>
            <a:chOff x="8652518" y="3429000"/>
            <a:chExt cx="1022164" cy="433252"/>
          </a:xfrm>
        </p:grpSpPr>
        <p:sp>
          <p:nvSpPr>
            <p:cNvPr id="77" name="Cube 76">
              <a:extLst>
                <a:ext uri="{FF2B5EF4-FFF2-40B4-BE49-F238E27FC236}">
                  <a16:creationId xmlns:a16="http://schemas.microsoft.com/office/drawing/2014/main" id="{CC1DD02E-EFAE-4805-AFCC-12CBDDCA59B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15934278-E3B9-4C8A-BFB1-F84F96E97804}"/>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0" name="Group 79">
            <a:extLst>
              <a:ext uri="{FF2B5EF4-FFF2-40B4-BE49-F238E27FC236}">
                <a16:creationId xmlns:a16="http://schemas.microsoft.com/office/drawing/2014/main" id="{DF1B33E6-7210-4678-8C86-9AB1A3E8F0E3}"/>
              </a:ext>
            </a:extLst>
          </p:cNvPr>
          <p:cNvGrpSpPr/>
          <p:nvPr/>
        </p:nvGrpSpPr>
        <p:grpSpPr>
          <a:xfrm>
            <a:off x="9311982" y="4556613"/>
            <a:ext cx="1022164" cy="433252"/>
            <a:chOff x="8652518" y="3429000"/>
            <a:chExt cx="1022164" cy="433252"/>
          </a:xfrm>
        </p:grpSpPr>
        <p:sp>
          <p:nvSpPr>
            <p:cNvPr id="81" name="Cube 80">
              <a:extLst>
                <a:ext uri="{FF2B5EF4-FFF2-40B4-BE49-F238E27FC236}">
                  <a16:creationId xmlns:a16="http://schemas.microsoft.com/office/drawing/2014/main" id="{6C92C01C-90B4-4A1D-8360-6FB3C9F4198C}"/>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2" name="Cube 81">
              <a:extLst>
                <a:ext uri="{FF2B5EF4-FFF2-40B4-BE49-F238E27FC236}">
                  <a16:creationId xmlns:a16="http://schemas.microsoft.com/office/drawing/2014/main" id="{A11350DC-83A3-46A6-B659-94DB0B456DF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3" name="Cube 82">
              <a:extLst>
                <a:ext uri="{FF2B5EF4-FFF2-40B4-BE49-F238E27FC236}">
                  <a16:creationId xmlns:a16="http://schemas.microsoft.com/office/drawing/2014/main" id="{4734A09C-00EB-43FB-BB70-AE5FBC79E98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84" name="Group 83">
            <a:extLst>
              <a:ext uri="{FF2B5EF4-FFF2-40B4-BE49-F238E27FC236}">
                <a16:creationId xmlns:a16="http://schemas.microsoft.com/office/drawing/2014/main" id="{1A835B04-0870-4E7E-90AB-65915F707AE4}"/>
              </a:ext>
            </a:extLst>
          </p:cNvPr>
          <p:cNvGrpSpPr/>
          <p:nvPr/>
        </p:nvGrpSpPr>
        <p:grpSpPr>
          <a:xfrm>
            <a:off x="9311982" y="4217431"/>
            <a:ext cx="1022164" cy="433252"/>
            <a:chOff x="8652518" y="3429000"/>
            <a:chExt cx="1022164" cy="433252"/>
          </a:xfrm>
        </p:grpSpPr>
        <p:sp>
          <p:nvSpPr>
            <p:cNvPr id="85" name="Cube 84">
              <a:extLst>
                <a:ext uri="{FF2B5EF4-FFF2-40B4-BE49-F238E27FC236}">
                  <a16:creationId xmlns:a16="http://schemas.microsoft.com/office/drawing/2014/main" id="{69C6C2D6-F9E1-4282-97CD-A04499A01676}"/>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6" name="Cube 85">
              <a:extLst>
                <a:ext uri="{FF2B5EF4-FFF2-40B4-BE49-F238E27FC236}">
                  <a16:creationId xmlns:a16="http://schemas.microsoft.com/office/drawing/2014/main" id="{0381B978-9484-495F-8AD6-440C395E7C1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7" name="Cube 86">
              <a:extLst>
                <a:ext uri="{FF2B5EF4-FFF2-40B4-BE49-F238E27FC236}">
                  <a16:creationId xmlns:a16="http://schemas.microsoft.com/office/drawing/2014/main" id="{FE7DEDC4-39C9-4114-B848-8FA68DB14AD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88" name="Group 87">
            <a:extLst>
              <a:ext uri="{FF2B5EF4-FFF2-40B4-BE49-F238E27FC236}">
                <a16:creationId xmlns:a16="http://schemas.microsoft.com/office/drawing/2014/main" id="{AEAA6E2D-0ABA-4A72-9280-89EFA134BC1A}"/>
              </a:ext>
            </a:extLst>
          </p:cNvPr>
          <p:cNvGrpSpPr/>
          <p:nvPr/>
        </p:nvGrpSpPr>
        <p:grpSpPr>
          <a:xfrm>
            <a:off x="9311982" y="3878249"/>
            <a:ext cx="1022164" cy="433252"/>
            <a:chOff x="8652518" y="3429000"/>
            <a:chExt cx="1022164" cy="433252"/>
          </a:xfrm>
        </p:grpSpPr>
        <p:sp>
          <p:nvSpPr>
            <p:cNvPr id="89" name="Cube 88">
              <a:extLst>
                <a:ext uri="{FF2B5EF4-FFF2-40B4-BE49-F238E27FC236}">
                  <a16:creationId xmlns:a16="http://schemas.microsoft.com/office/drawing/2014/main" id="{C0E76725-4B9B-4E7F-964F-D744211A61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0" name="Cube 89">
              <a:extLst>
                <a:ext uri="{FF2B5EF4-FFF2-40B4-BE49-F238E27FC236}">
                  <a16:creationId xmlns:a16="http://schemas.microsoft.com/office/drawing/2014/main" id="{CB25D6BE-0155-4392-B265-D065BB5AC3C0}"/>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1" name="Cube 90">
              <a:extLst>
                <a:ext uri="{FF2B5EF4-FFF2-40B4-BE49-F238E27FC236}">
                  <a16:creationId xmlns:a16="http://schemas.microsoft.com/office/drawing/2014/main" id="{39DAC5C3-DDA0-4EAB-AD9E-1E82AE5AD40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92" name="Group 91">
            <a:extLst>
              <a:ext uri="{FF2B5EF4-FFF2-40B4-BE49-F238E27FC236}">
                <a16:creationId xmlns:a16="http://schemas.microsoft.com/office/drawing/2014/main" id="{FE1C7E27-C446-416C-A38C-53802F2E21DE}"/>
              </a:ext>
            </a:extLst>
          </p:cNvPr>
          <p:cNvGrpSpPr/>
          <p:nvPr/>
        </p:nvGrpSpPr>
        <p:grpSpPr>
          <a:xfrm>
            <a:off x="9311982" y="3561744"/>
            <a:ext cx="1022164" cy="433252"/>
            <a:chOff x="8652518" y="3429000"/>
            <a:chExt cx="1022164" cy="433252"/>
          </a:xfrm>
        </p:grpSpPr>
        <p:sp>
          <p:nvSpPr>
            <p:cNvPr id="93" name="Cube 92">
              <a:extLst>
                <a:ext uri="{FF2B5EF4-FFF2-40B4-BE49-F238E27FC236}">
                  <a16:creationId xmlns:a16="http://schemas.microsoft.com/office/drawing/2014/main" id="{57BDE0FF-D2EF-4183-9B59-5605E86B770A}"/>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4" name="Cube 93">
              <a:extLst>
                <a:ext uri="{FF2B5EF4-FFF2-40B4-BE49-F238E27FC236}">
                  <a16:creationId xmlns:a16="http://schemas.microsoft.com/office/drawing/2014/main" id="{3DF82BB4-8FFE-4CD8-9752-D4E80771DF21}"/>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5" name="Cube 94">
              <a:extLst>
                <a:ext uri="{FF2B5EF4-FFF2-40B4-BE49-F238E27FC236}">
                  <a16:creationId xmlns:a16="http://schemas.microsoft.com/office/drawing/2014/main" id="{FDC3251F-23DA-4085-AEBD-BBCC3383DED4}"/>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pic>
        <p:nvPicPr>
          <p:cNvPr id="1026" name="Picture 2" descr="Rule 110 -- from Wolfram MathWorld">
            <a:extLst>
              <a:ext uri="{FF2B5EF4-FFF2-40B4-BE49-F238E27FC236}">
                <a16:creationId xmlns:a16="http://schemas.microsoft.com/office/drawing/2014/main" id="{81BC1E8D-032C-4D18-8C3D-44F2CC0EB4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130"/>
          <a:stretch/>
        </p:blipFill>
        <p:spPr bwMode="auto">
          <a:xfrm>
            <a:off x="4935927" y="1273144"/>
            <a:ext cx="5276850" cy="10669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69" name="Connector: Elbow 168">
            <a:extLst>
              <a:ext uri="{FF2B5EF4-FFF2-40B4-BE49-F238E27FC236}">
                <a16:creationId xmlns:a16="http://schemas.microsoft.com/office/drawing/2014/main" id="{BAD2107B-525B-4E17-AFD7-317F76E52A6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8" name="Content Placeholder 8">
            <a:extLst>
              <a:ext uri="{FF2B5EF4-FFF2-40B4-BE49-F238E27FC236}">
                <a16:creationId xmlns:a16="http://schemas.microsoft.com/office/drawing/2014/main" id="{23EA2D0D-B2EC-43A8-8824-7592511303E4}"/>
              </a:ext>
            </a:extLst>
          </p:cNvPr>
          <p:cNvSpPr txBox="1">
            <a:spLocks/>
          </p:cNvSpPr>
          <p:nvPr/>
        </p:nvSpPr>
        <p:spPr>
          <a:xfrm>
            <a:off x="4602202" y="4902076"/>
            <a:ext cx="4752466" cy="195592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Rules are stored in a 3D array</a:t>
            </a:r>
          </a:p>
          <a:p>
            <a:pPr lvl="1"/>
            <a:r>
              <a:rPr lang="en-GB" dirty="0"/>
              <a:t>Only rules that transition to 1 is stored in the rule matrix</a:t>
            </a:r>
          </a:p>
          <a:p>
            <a:r>
              <a:rPr lang="en-GB" dirty="0"/>
              <a:t>1</a:t>
            </a:r>
            <a:r>
              <a:rPr lang="en-GB" baseline="30000" dirty="0"/>
              <a:t>st</a:t>
            </a:r>
            <a:r>
              <a:rPr lang="en-GB" dirty="0"/>
              <a:t> dimension equals the position of cells in the 1D automata</a:t>
            </a:r>
          </a:p>
          <a:p>
            <a:r>
              <a:rPr lang="en-GB" dirty="0"/>
              <a:t>2</a:t>
            </a:r>
            <a:r>
              <a:rPr lang="en-GB" baseline="30000" dirty="0"/>
              <a:t>nd</a:t>
            </a:r>
            <a:r>
              <a:rPr lang="en-GB" dirty="0"/>
              <a:t> dimension stores a rule</a:t>
            </a:r>
          </a:p>
          <a:p>
            <a:r>
              <a:rPr lang="en-GB" dirty="0"/>
              <a:t>3</a:t>
            </a:r>
            <a:r>
              <a:rPr lang="en-GB" baseline="30000" dirty="0"/>
              <a:t>rd</a:t>
            </a:r>
            <a:r>
              <a:rPr lang="en-GB" dirty="0"/>
              <a:t> dimension indexes different rules  </a:t>
            </a:r>
          </a:p>
        </p:txBody>
      </p:sp>
    </p:spTree>
    <p:extLst>
      <p:ext uri="{BB962C8B-B14F-4D97-AF65-F5344CB8AC3E}">
        <p14:creationId xmlns:p14="http://schemas.microsoft.com/office/powerpoint/2010/main" val="11558402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4" name="Table 4">
            <a:extLst>
              <a:ext uri="{FF2B5EF4-FFF2-40B4-BE49-F238E27FC236}">
                <a16:creationId xmlns:a16="http://schemas.microsoft.com/office/drawing/2014/main" id="{9478A6B5-176B-4F5A-83FE-E5DE5059F414}"/>
              </a:ext>
            </a:extLst>
          </p:cNvPr>
          <p:cNvGraphicFramePr>
            <a:graphicFrameLocks noGrp="1"/>
          </p:cNvGraphicFramePr>
          <p:nvPr>
            <p:ph idx="1"/>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6" name="Table 6">
            <a:extLst>
              <a:ext uri="{FF2B5EF4-FFF2-40B4-BE49-F238E27FC236}">
                <a16:creationId xmlns:a16="http://schemas.microsoft.com/office/drawing/2014/main" id="{762ECB56-7A3F-4229-A17C-57A5841ACDFC}"/>
              </a:ext>
            </a:extLst>
          </p:cNvPr>
          <p:cNvGraphicFramePr>
            <a:graphicFrameLocks noGrp="1"/>
          </p:cNvGraphicFramePr>
          <p:nvPr/>
        </p:nvGraphicFramePr>
        <p:xfrm>
          <a:off x="5880669" y="2962288"/>
          <a:ext cx="1756227" cy="1483360"/>
        </p:xfrm>
        <a:graphic>
          <a:graphicData uri="http://schemas.openxmlformats.org/drawingml/2006/table">
            <a:tbl>
              <a:tblPr firstRow="1" bandRow="1">
                <a:tableStyleId>{5C22544A-7EE6-4342-B048-85BDC9FD1C3A}</a:tableStyleId>
              </a:tblPr>
              <a:tblGrid>
                <a:gridCol w="585409">
                  <a:extLst>
                    <a:ext uri="{9D8B030D-6E8A-4147-A177-3AD203B41FA5}">
                      <a16:colId xmlns:a16="http://schemas.microsoft.com/office/drawing/2014/main" val="3802023743"/>
                    </a:ext>
                  </a:extLst>
                </a:gridCol>
                <a:gridCol w="585409">
                  <a:extLst>
                    <a:ext uri="{9D8B030D-6E8A-4147-A177-3AD203B41FA5}">
                      <a16:colId xmlns:a16="http://schemas.microsoft.com/office/drawing/2014/main" val="793636824"/>
                    </a:ext>
                  </a:extLst>
                </a:gridCol>
                <a:gridCol w="585409">
                  <a:extLst>
                    <a:ext uri="{9D8B030D-6E8A-4147-A177-3AD203B41FA5}">
                      <a16:colId xmlns:a16="http://schemas.microsoft.com/office/drawing/2014/main" val="2359781037"/>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3914127"/>
                  </a:ext>
                </a:extLst>
              </a:tr>
              <a:tr h="370840">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7267687"/>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2835844"/>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5189137"/>
                  </a:ext>
                </a:extLst>
              </a:tr>
            </a:tbl>
          </a:graphicData>
        </a:graphic>
      </p:graphicFrame>
      <p:sp>
        <p:nvSpPr>
          <p:cNvPr id="8" name="Arrow: Right 7">
            <a:extLst>
              <a:ext uri="{FF2B5EF4-FFF2-40B4-BE49-F238E27FC236}">
                <a16:creationId xmlns:a16="http://schemas.microsoft.com/office/drawing/2014/main" id="{F11FB123-FC14-47EB-95AC-3A9D1D170CB7}"/>
              </a:ext>
            </a:extLst>
          </p:cNvPr>
          <p:cNvSpPr/>
          <p:nvPr/>
        </p:nvSpPr>
        <p:spPr>
          <a:xfrm>
            <a:off x="5329125" y="3595110"/>
            <a:ext cx="433252"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1022164" cy="433252"/>
            <a:chOff x="8652518" y="3429000"/>
            <a:chExt cx="1022164" cy="433252"/>
          </a:xfrm>
        </p:grpSpPr>
        <p:sp>
          <p:nvSpPr>
            <p:cNvPr id="10" name="Cube 9">
              <a:extLst>
                <a:ext uri="{FF2B5EF4-FFF2-40B4-BE49-F238E27FC236}">
                  <a16:creationId xmlns:a16="http://schemas.microsoft.com/office/drawing/2014/main" id="{50DA2D88-5599-43C6-BDE6-4DC901F2716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1022164" cy="433252"/>
            <a:chOff x="8652518" y="3429000"/>
            <a:chExt cx="1022164" cy="433252"/>
          </a:xfrm>
        </p:grpSpPr>
        <p:sp>
          <p:nvSpPr>
            <p:cNvPr id="20" name="Cube 19">
              <a:extLst>
                <a:ext uri="{FF2B5EF4-FFF2-40B4-BE49-F238E27FC236}">
                  <a16:creationId xmlns:a16="http://schemas.microsoft.com/office/drawing/2014/main" id="{74423344-9C2D-4C9E-A443-5CC95498516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1022164" cy="433252"/>
            <a:chOff x="8652518" y="3429000"/>
            <a:chExt cx="1022164" cy="433252"/>
          </a:xfrm>
        </p:grpSpPr>
        <p:sp>
          <p:nvSpPr>
            <p:cNvPr id="25" name="Cube 24">
              <a:extLst>
                <a:ext uri="{FF2B5EF4-FFF2-40B4-BE49-F238E27FC236}">
                  <a16:creationId xmlns:a16="http://schemas.microsoft.com/office/drawing/2014/main" id="{A74B6E21-91CF-42E6-B970-0157ED023DC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FEF7F6DD-981B-4500-AD6F-E85513EA1E55}"/>
              </a:ext>
            </a:extLst>
          </p:cNvPr>
          <p:cNvGrpSpPr/>
          <p:nvPr/>
        </p:nvGrpSpPr>
        <p:grpSpPr>
          <a:xfrm>
            <a:off x="8843586" y="3048280"/>
            <a:ext cx="1022164" cy="433252"/>
            <a:chOff x="8652518" y="3429000"/>
            <a:chExt cx="1022164" cy="433252"/>
          </a:xfrm>
        </p:grpSpPr>
        <p:sp>
          <p:nvSpPr>
            <p:cNvPr id="29" name="Cube 28">
              <a:extLst>
                <a:ext uri="{FF2B5EF4-FFF2-40B4-BE49-F238E27FC236}">
                  <a16:creationId xmlns:a16="http://schemas.microsoft.com/office/drawing/2014/main" id="{53E5B7FF-ED5C-4660-B8C0-4ED2AD13C1B8}"/>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7FCE1CE-67BF-4CE0-9D37-716CB67DB3D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D00F44B6-573F-46F9-B5C5-CD21205971F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1022164" cy="433252"/>
            <a:chOff x="8652518" y="3429000"/>
            <a:chExt cx="1022164" cy="433252"/>
          </a:xfrm>
        </p:grpSpPr>
        <p:sp>
          <p:nvSpPr>
            <p:cNvPr id="33" name="Cube 32">
              <a:extLst>
                <a:ext uri="{FF2B5EF4-FFF2-40B4-BE49-F238E27FC236}">
                  <a16:creationId xmlns:a16="http://schemas.microsoft.com/office/drawing/2014/main" id="{92DC11A2-45F4-4A79-A040-CEFB08A651D7}"/>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1022164" cy="433252"/>
            <a:chOff x="8652518" y="3429000"/>
            <a:chExt cx="1022164" cy="433252"/>
          </a:xfrm>
        </p:grpSpPr>
        <p:sp>
          <p:nvSpPr>
            <p:cNvPr id="37" name="Cube 36">
              <a:extLst>
                <a:ext uri="{FF2B5EF4-FFF2-40B4-BE49-F238E27FC236}">
                  <a16:creationId xmlns:a16="http://schemas.microsoft.com/office/drawing/2014/main" id="{6E46A58B-F1CB-4BB1-96B6-E6234342A9B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1022164" cy="433252"/>
            <a:chOff x="8652518" y="3429000"/>
            <a:chExt cx="1022164" cy="433252"/>
          </a:xfrm>
        </p:grpSpPr>
        <p:sp>
          <p:nvSpPr>
            <p:cNvPr id="41" name="Cube 40">
              <a:extLst>
                <a:ext uri="{FF2B5EF4-FFF2-40B4-BE49-F238E27FC236}">
                  <a16:creationId xmlns:a16="http://schemas.microsoft.com/office/drawing/2014/main" id="{70819928-2F19-4AD9-B718-53A8CD2AD33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0D2308C7-2F3B-43E5-BF5E-2793E52E4584}"/>
              </a:ext>
            </a:extLst>
          </p:cNvPr>
          <p:cNvGrpSpPr/>
          <p:nvPr/>
        </p:nvGrpSpPr>
        <p:grpSpPr>
          <a:xfrm>
            <a:off x="8960685" y="3176646"/>
            <a:ext cx="1022164" cy="433252"/>
            <a:chOff x="8652518" y="3429000"/>
            <a:chExt cx="1022164" cy="433252"/>
          </a:xfrm>
        </p:grpSpPr>
        <p:sp>
          <p:nvSpPr>
            <p:cNvPr id="45" name="Cube 44">
              <a:extLst>
                <a:ext uri="{FF2B5EF4-FFF2-40B4-BE49-F238E27FC236}">
                  <a16:creationId xmlns:a16="http://schemas.microsoft.com/office/drawing/2014/main" id="{A46AC36C-7474-4939-A3BF-382FBF11342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0F9491A1-5B77-41B1-90F5-526B0BCEEFE6}"/>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04DE51-CB55-4293-BCD8-227487F1E5D6}"/>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EAD059B2-849F-45A4-9A51-B310FD0BD77C}"/>
              </a:ext>
            </a:extLst>
          </p:cNvPr>
          <p:cNvGrpSpPr/>
          <p:nvPr/>
        </p:nvGrpSpPr>
        <p:grpSpPr>
          <a:xfrm>
            <a:off x="9077784" y="4299881"/>
            <a:ext cx="1022164" cy="433252"/>
            <a:chOff x="8652518" y="3429000"/>
            <a:chExt cx="1022164" cy="433252"/>
          </a:xfrm>
        </p:grpSpPr>
        <p:sp>
          <p:nvSpPr>
            <p:cNvPr id="49" name="Cube 48">
              <a:extLst>
                <a:ext uri="{FF2B5EF4-FFF2-40B4-BE49-F238E27FC236}">
                  <a16:creationId xmlns:a16="http://schemas.microsoft.com/office/drawing/2014/main" id="{639F48F9-A90D-412A-BBC7-E07C15C3C07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30A79BAD-5B0A-462C-B12D-094362B7DD77}"/>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4DFC5CF1-5936-41E3-81C0-C743044A5514}"/>
              </a:ext>
            </a:extLst>
          </p:cNvPr>
          <p:cNvGrpSpPr/>
          <p:nvPr/>
        </p:nvGrpSpPr>
        <p:grpSpPr>
          <a:xfrm>
            <a:off x="9077784" y="3960699"/>
            <a:ext cx="1022164" cy="433252"/>
            <a:chOff x="8652518" y="3429000"/>
            <a:chExt cx="1022164" cy="433252"/>
          </a:xfrm>
        </p:grpSpPr>
        <p:sp>
          <p:nvSpPr>
            <p:cNvPr id="53" name="Cube 52">
              <a:extLst>
                <a:ext uri="{FF2B5EF4-FFF2-40B4-BE49-F238E27FC236}">
                  <a16:creationId xmlns:a16="http://schemas.microsoft.com/office/drawing/2014/main" id="{4C17D094-8A19-47B6-BA74-F9234053891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0550828E-A668-47C2-90CE-4D0879693EB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DE810D5C-B17A-4FEB-AFDC-AE08DF680F88}"/>
              </a:ext>
            </a:extLst>
          </p:cNvPr>
          <p:cNvGrpSpPr/>
          <p:nvPr/>
        </p:nvGrpSpPr>
        <p:grpSpPr>
          <a:xfrm>
            <a:off x="9077784" y="3621517"/>
            <a:ext cx="1022164" cy="433252"/>
            <a:chOff x="8652518" y="3429000"/>
            <a:chExt cx="1022164" cy="433252"/>
          </a:xfrm>
        </p:grpSpPr>
        <p:sp>
          <p:nvSpPr>
            <p:cNvPr id="57" name="Cube 56">
              <a:extLst>
                <a:ext uri="{FF2B5EF4-FFF2-40B4-BE49-F238E27FC236}">
                  <a16:creationId xmlns:a16="http://schemas.microsoft.com/office/drawing/2014/main" id="{C6A9EE4F-D63B-49BE-840A-31D898C3245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404FE881-B1DD-4BC0-B624-CD79779F829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46DDC5A0-72ED-40F2-B25A-FFD9A176466B}"/>
              </a:ext>
            </a:extLst>
          </p:cNvPr>
          <p:cNvGrpSpPr/>
          <p:nvPr/>
        </p:nvGrpSpPr>
        <p:grpSpPr>
          <a:xfrm>
            <a:off x="9077784" y="3305012"/>
            <a:ext cx="1022164" cy="433252"/>
            <a:chOff x="8652518" y="3429000"/>
            <a:chExt cx="1022164" cy="433252"/>
          </a:xfrm>
        </p:grpSpPr>
        <p:sp>
          <p:nvSpPr>
            <p:cNvPr id="61" name="Cube 60">
              <a:extLst>
                <a:ext uri="{FF2B5EF4-FFF2-40B4-BE49-F238E27FC236}">
                  <a16:creationId xmlns:a16="http://schemas.microsoft.com/office/drawing/2014/main" id="{BCA71D8B-3FF9-4A84-8970-E49C83F05E1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D62DE86-B45B-42F3-8406-D4FFAD398C7A}"/>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9041027D-136F-4204-9C07-913EF519C92B}"/>
              </a:ext>
            </a:extLst>
          </p:cNvPr>
          <p:cNvGrpSpPr/>
          <p:nvPr/>
        </p:nvGrpSpPr>
        <p:grpSpPr>
          <a:xfrm>
            <a:off x="9194883" y="4428247"/>
            <a:ext cx="1022164" cy="433252"/>
            <a:chOff x="8652518" y="3429000"/>
            <a:chExt cx="1022164" cy="433252"/>
          </a:xfrm>
        </p:grpSpPr>
        <p:sp>
          <p:nvSpPr>
            <p:cNvPr id="65" name="Cube 64">
              <a:extLst>
                <a:ext uri="{FF2B5EF4-FFF2-40B4-BE49-F238E27FC236}">
                  <a16:creationId xmlns:a16="http://schemas.microsoft.com/office/drawing/2014/main" id="{47C52BAD-EEBE-4C4C-A49E-7BFC767BFB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B7411842-5264-4700-99B6-5502BF9C17E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a:extLst>
              <a:ext uri="{FF2B5EF4-FFF2-40B4-BE49-F238E27FC236}">
                <a16:creationId xmlns:a16="http://schemas.microsoft.com/office/drawing/2014/main" id="{30F60D23-7E7D-4DD7-BC22-35C6360F08F2}"/>
              </a:ext>
            </a:extLst>
          </p:cNvPr>
          <p:cNvGrpSpPr/>
          <p:nvPr/>
        </p:nvGrpSpPr>
        <p:grpSpPr>
          <a:xfrm>
            <a:off x="9194883" y="4089065"/>
            <a:ext cx="1022164" cy="433252"/>
            <a:chOff x="8652518" y="3429000"/>
            <a:chExt cx="1022164" cy="433252"/>
          </a:xfrm>
        </p:grpSpPr>
        <p:sp>
          <p:nvSpPr>
            <p:cNvPr id="69" name="Cube 68">
              <a:extLst>
                <a:ext uri="{FF2B5EF4-FFF2-40B4-BE49-F238E27FC236}">
                  <a16:creationId xmlns:a16="http://schemas.microsoft.com/office/drawing/2014/main" id="{0EB82C89-BA92-430C-80ED-018A9F7DFEA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38DBAF3B-FBCD-47EF-B6D2-8E29E342F1C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1E254908-746D-42C3-B5F9-14532E06FCC5}"/>
              </a:ext>
            </a:extLst>
          </p:cNvPr>
          <p:cNvGrpSpPr/>
          <p:nvPr/>
        </p:nvGrpSpPr>
        <p:grpSpPr>
          <a:xfrm>
            <a:off x="9194883" y="3749883"/>
            <a:ext cx="1022164" cy="433252"/>
            <a:chOff x="8652518" y="3429000"/>
            <a:chExt cx="1022164" cy="433252"/>
          </a:xfrm>
        </p:grpSpPr>
        <p:sp>
          <p:nvSpPr>
            <p:cNvPr id="73" name="Cube 72">
              <a:extLst>
                <a:ext uri="{FF2B5EF4-FFF2-40B4-BE49-F238E27FC236}">
                  <a16:creationId xmlns:a16="http://schemas.microsoft.com/office/drawing/2014/main" id="{9D371F77-C8F8-4B85-A187-31EECA147A5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92094696-FB39-4B05-9EC3-BD413B77A0A5}"/>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AB58DD51-B028-4D1C-85FE-6620624EE1C2}"/>
              </a:ext>
            </a:extLst>
          </p:cNvPr>
          <p:cNvGrpSpPr/>
          <p:nvPr/>
        </p:nvGrpSpPr>
        <p:grpSpPr>
          <a:xfrm>
            <a:off x="9194883" y="3433378"/>
            <a:ext cx="1022164" cy="433252"/>
            <a:chOff x="8652518" y="3429000"/>
            <a:chExt cx="1022164" cy="433252"/>
          </a:xfrm>
        </p:grpSpPr>
        <p:sp>
          <p:nvSpPr>
            <p:cNvPr id="77" name="Cube 76">
              <a:extLst>
                <a:ext uri="{FF2B5EF4-FFF2-40B4-BE49-F238E27FC236}">
                  <a16:creationId xmlns:a16="http://schemas.microsoft.com/office/drawing/2014/main" id="{CC1DD02E-EFAE-4805-AFCC-12CBDDCA59B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15934278-E3B9-4C8A-BFB1-F84F96E97804}"/>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0" name="Group 79">
            <a:extLst>
              <a:ext uri="{FF2B5EF4-FFF2-40B4-BE49-F238E27FC236}">
                <a16:creationId xmlns:a16="http://schemas.microsoft.com/office/drawing/2014/main" id="{DF1B33E6-7210-4678-8C86-9AB1A3E8F0E3}"/>
              </a:ext>
            </a:extLst>
          </p:cNvPr>
          <p:cNvGrpSpPr/>
          <p:nvPr/>
        </p:nvGrpSpPr>
        <p:grpSpPr>
          <a:xfrm>
            <a:off x="9311982" y="4556613"/>
            <a:ext cx="1022164" cy="433252"/>
            <a:chOff x="8652518" y="3429000"/>
            <a:chExt cx="1022164" cy="433252"/>
          </a:xfrm>
        </p:grpSpPr>
        <p:sp>
          <p:nvSpPr>
            <p:cNvPr id="81" name="Cube 80">
              <a:extLst>
                <a:ext uri="{FF2B5EF4-FFF2-40B4-BE49-F238E27FC236}">
                  <a16:creationId xmlns:a16="http://schemas.microsoft.com/office/drawing/2014/main" id="{6C92C01C-90B4-4A1D-8360-6FB3C9F4198C}"/>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2" name="Cube 81">
              <a:extLst>
                <a:ext uri="{FF2B5EF4-FFF2-40B4-BE49-F238E27FC236}">
                  <a16:creationId xmlns:a16="http://schemas.microsoft.com/office/drawing/2014/main" id="{A11350DC-83A3-46A6-B659-94DB0B456DF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3" name="Cube 82">
              <a:extLst>
                <a:ext uri="{FF2B5EF4-FFF2-40B4-BE49-F238E27FC236}">
                  <a16:creationId xmlns:a16="http://schemas.microsoft.com/office/drawing/2014/main" id="{4734A09C-00EB-43FB-BB70-AE5FBC79E98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84" name="Group 83">
            <a:extLst>
              <a:ext uri="{FF2B5EF4-FFF2-40B4-BE49-F238E27FC236}">
                <a16:creationId xmlns:a16="http://schemas.microsoft.com/office/drawing/2014/main" id="{1A835B04-0870-4E7E-90AB-65915F707AE4}"/>
              </a:ext>
            </a:extLst>
          </p:cNvPr>
          <p:cNvGrpSpPr/>
          <p:nvPr/>
        </p:nvGrpSpPr>
        <p:grpSpPr>
          <a:xfrm>
            <a:off x="9311982" y="4217431"/>
            <a:ext cx="1022164" cy="433252"/>
            <a:chOff x="8652518" y="3429000"/>
            <a:chExt cx="1022164" cy="433252"/>
          </a:xfrm>
        </p:grpSpPr>
        <p:sp>
          <p:nvSpPr>
            <p:cNvPr id="85" name="Cube 84">
              <a:extLst>
                <a:ext uri="{FF2B5EF4-FFF2-40B4-BE49-F238E27FC236}">
                  <a16:creationId xmlns:a16="http://schemas.microsoft.com/office/drawing/2014/main" id="{69C6C2D6-F9E1-4282-97CD-A04499A01676}"/>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6" name="Cube 85">
              <a:extLst>
                <a:ext uri="{FF2B5EF4-FFF2-40B4-BE49-F238E27FC236}">
                  <a16:creationId xmlns:a16="http://schemas.microsoft.com/office/drawing/2014/main" id="{0381B978-9484-495F-8AD6-440C395E7C1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7" name="Cube 86">
              <a:extLst>
                <a:ext uri="{FF2B5EF4-FFF2-40B4-BE49-F238E27FC236}">
                  <a16:creationId xmlns:a16="http://schemas.microsoft.com/office/drawing/2014/main" id="{FE7DEDC4-39C9-4114-B848-8FA68DB14AD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88" name="Group 87">
            <a:extLst>
              <a:ext uri="{FF2B5EF4-FFF2-40B4-BE49-F238E27FC236}">
                <a16:creationId xmlns:a16="http://schemas.microsoft.com/office/drawing/2014/main" id="{AEAA6E2D-0ABA-4A72-9280-89EFA134BC1A}"/>
              </a:ext>
            </a:extLst>
          </p:cNvPr>
          <p:cNvGrpSpPr/>
          <p:nvPr/>
        </p:nvGrpSpPr>
        <p:grpSpPr>
          <a:xfrm>
            <a:off x="9311982" y="3878249"/>
            <a:ext cx="1022164" cy="433252"/>
            <a:chOff x="8652518" y="3429000"/>
            <a:chExt cx="1022164" cy="433252"/>
          </a:xfrm>
        </p:grpSpPr>
        <p:sp>
          <p:nvSpPr>
            <p:cNvPr id="89" name="Cube 88">
              <a:extLst>
                <a:ext uri="{FF2B5EF4-FFF2-40B4-BE49-F238E27FC236}">
                  <a16:creationId xmlns:a16="http://schemas.microsoft.com/office/drawing/2014/main" id="{C0E76725-4B9B-4E7F-964F-D744211A61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0" name="Cube 89">
              <a:extLst>
                <a:ext uri="{FF2B5EF4-FFF2-40B4-BE49-F238E27FC236}">
                  <a16:creationId xmlns:a16="http://schemas.microsoft.com/office/drawing/2014/main" id="{CB25D6BE-0155-4392-B265-D065BB5AC3C0}"/>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1" name="Cube 90">
              <a:extLst>
                <a:ext uri="{FF2B5EF4-FFF2-40B4-BE49-F238E27FC236}">
                  <a16:creationId xmlns:a16="http://schemas.microsoft.com/office/drawing/2014/main" id="{39DAC5C3-DDA0-4EAB-AD9E-1E82AE5AD40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92" name="Group 91">
            <a:extLst>
              <a:ext uri="{FF2B5EF4-FFF2-40B4-BE49-F238E27FC236}">
                <a16:creationId xmlns:a16="http://schemas.microsoft.com/office/drawing/2014/main" id="{FE1C7E27-C446-416C-A38C-53802F2E21DE}"/>
              </a:ext>
            </a:extLst>
          </p:cNvPr>
          <p:cNvGrpSpPr/>
          <p:nvPr/>
        </p:nvGrpSpPr>
        <p:grpSpPr>
          <a:xfrm>
            <a:off x="9311982" y="3561744"/>
            <a:ext cx="1022164" cy="433252"/>
            <a:chOff x="8652518" y="3429000"/>
            <a:chExt cx="1022164" cy="433252"/>
          </a:xfrm>
        </p:grpSpPr>
        <p:sp>
          <p:nvSpPr>
            <p:cNvPr id="93" name="Cube 92">
              <a:extLst>
                <a:ext uri="{FF2B5EF4-FFF2-40B4-BE49-F238E27FC236}">
                  <a16:creationId xmlns:a16="http://schemas.microsoft.com/office/drawing/2014/main" id="{57BDE0FF-D2EF-4183-9B59-5605E86B770A}"/>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4" name="Cube 93">
              <a:extLst>
                <a:ext uri="{FF2B5EF4-FFF2-40B4-BE49-F238E27FC236}">
                  <a16:creationId xmlns:a16="http://schemas.microsoft.com/office/drawing/2014/main" id="{3DF82BB4-8FFE-4CD8-9752-D4E80771DF21}"/>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5" name="Cube 94">
              <a:extLst>
                <a:ext uri="{FF2B5EF4-FFF2-40B4-BE49-F238E27FC236}">
                  <a16:creationId xmlns:a16="http://schemas.microsoft.com/office/drawing/2014/main" id="{FDC3251F-23DA-4085-AEBD-BBCC3383DED4}"/>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cxnSp>
        <p:nvCxnSpPr>
          <p:cNvPr id="149" name="Connector: Elbow 148">
            <a:extLst>
              <a:ext uri="{FF2B5EF4-FFF2-40B4-BE49-F238E27FC236}">
                <a16:creationId xmlns:a16="http://schemas.microsoft.com/office/drawing/2014/main" id="{32372138-F87E-484C-9BA4-7F5556D23E8B}"/>
              </a:ext>
            </a:extLst>
          </p:cNvPr>
          <p:cNvCxnSpPr>
            <a:cxnSpLocks/>
          </p:cNvCxnSpPr>
          <p:nvPr/>
        </p:nvCxnSpPr>
        <p:spPr>
          <a:xfrm>
            <a:off x="7732691" y="3738264"/>
            <a:ext cx="1045784" cy="689983"/>
          </a:xfrm>
          <a:prstGeom prst="bentConnector3">
            <a:avLst>
              <a:gd name="adj1" fmla="val 5582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6354EA99-6E1A-4D43-B306-524B1DAF11D7}"/>
              </a:ext>
            </a:extLst>
          </p:cNvPr>
          <p:cNvCxnSpPr>
            <a:cxnSpLocks/>
          </p:cNvCxnSpPr>
          <p:nvPr/>
        </p:nvCxnSpPr>
        <p:spPr>
          <a:xfrm>
            <a:off x="7721845" y="3738264"/>
            <a:ext cx="1200279" cy="8183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B94C5C37-1BA0-4E34-8D7A-C5F6F92B22A0}"/>
              </a:ext>
            </a:extLst>
          </p:cNvPr>
          <p:cNvCxnSpPr>
            <a:cxnSpLocks/>
          </p:cNvCxnSpPr>
          <p:nvPr/>
        </p:nvCxnSpPr>
        <p:spPr>
          <a:xfrm>
            <a:off x="7732691" y="3738264"/>
            <a:ext cx="1288252" cy="946715"/>
          </a:xfrm>
          <a:prstGeom prst="bentConnector3">
            <a:avLst>
              <a:gd name="adj1" fmla="val 4526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03D57F65-6266-400A-B8C2-E95F384F6393}"/>
              </a:ext>
            </a:extLst>
          </p:cNvPr>
          <p:cNvCxnSpPr>
            <a:cxnSpLocks/>
          </p:cNvCxnSpPr>
          <p:nvPr/>
        </p:nvCxnSpPr>
        <p:spPr>
          <a:xfrm>
            <a:off x="7732691" y="3738264"/>
            <a:ext cx="1405351" cy="1075081"/>
          </a:xfrm>
          <a:prstGeom prst="bentConnector3">
            <a:avLst>
              <a:gd name="adj1" fmla="val 419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DE9ED406-60A1-4D60-A34E-F94F26471CA4}"/>
              </a:ext>
            </a:extLst>
          </p:cNvPr>
          <p:cNvCxnSpPr>
            <a:cxnSpLocks/>
          </p:cNvCxnSpPr>
          <p:nvPr/>
        </p:nvCxnSpPr>
        <p:spPr>
          <a:xfrm>
            <a:off x="7732691" y="3738264"/>
            <a:ext cx="1514180" cy="1203447"/>
          </a:xfrm>
          <a:prstGeom prst="bentConnector3">
            <a:avLst>
              <a:gd name="adj1" fmla="val 3907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404DCA62-7151-4CEB-BD17-1A547CEEFCDC}"/>
              </a:ext>
            </a:extLst>
          </p:cNvPr>
          <p:cNvSpPr txBox="1"/>
          <p:nvPr/>
        </p:nvSpPr>
        <p:spPr>
          <a:xfrm>
            <a:off x="7784679" y="3306101"/>
            <a:ext cx="546639" cy="461665"/>
          </a:xfrm>
          <a:prstGeom prst="rect">
            <a:avLst/>
          </a:prstGeom>
          <a:noFill/>
        </p:spPr>
        <p:txBody>
          <a:bodyPr wrap="square" rtlCol="0">
            <a:spAutoFit/>
          </a:bodyPr>
          <a:lstStyle/>
          <a:p>
            <a:r>
              <a:rPr lang="en-GB" sz="2400" dirty="0"/>
              <a:t>==</a:t>
            </a:r>
          </a:p>
        </p:txBody>
      </p:sp>
      <p:pic>
        <p:nvPicPr>
          <p:cNvPr id="1026" name="Picture 2" descr="Rule 110 -- from Wolfram MathWorld">
            <a:extLst>
              <a:ext uri="{FF2B5EF4-FFF2-40B4-BE49-F238E27FC236}">
                <a16:creationId xmlns:a16="http://schemas.microsoft.com/office/drawing/2014/main" id="{81BC1E8D-032C-4D18-8C3D-44F2CC0EB4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130"/>
          <a:stretch/>
        </p:blipFill>
        <p:spPr bwMode="auto">
          <a:xfrm>
            <a:off x="4935927" y="1273144"/>
            <a:ext cx="5276850" cy="10669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6" name="Table 166">
            <a:extLst>
              <a:ext uri="{FF2B5EF4-FFF2-40B4-BE49-F238E27FC236}">
                <a16:creationId xmlns:a16="http://schemas.microsoft.com/office/drawing/2014/main" id="{5E65674E-C0BB-4582-B075-F9D0FD8BB5E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69" name="Connector: Elbow 168">
            <a:extLst>
              <a:ext uri="{FF2B5EF4-FFF2-40B4-BE49-F238E27FC236}">
                <a16:creationId xmlns:a16="http://schemas.microsoft.com/office/drawing/2014/main" id="{BAD2107B-525B-4E17-AFD7-317F76E52A6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8" name="Content Placeholder 8">
            <a:extLst>
              <a:ext uri="{FF2B5EF4-FFF2-40B4-BE49-F238E27FC236}">
                <a16:creationId xmlns:a16="http://schemas.microsoft.com/office/drawing/2014/main" id="{23EA2D0D-B2EC-43A8-8824-7592511303E4}"/>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2D neighbourhood array is checked for equality against each slice of the 3D rule array</a:t>
            </a:r>
          </a:p>
        </p:txBody>
      </p:sp>
    </p:spTree>
    <p:extLst>
      <p:ext uri="{BB962C8B-B14F-4D97-AF65-F5344CB8AC3E}">
        <p14:creationId xmlns:p14="http://schemas.microsoft.com/office/powerpoint/2010/main" val="30296934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8" name="Arrow: Right 7">
            <a:extLst>
              <a:ext uri="{FF2B5EF4-FFF2-40B4-BE49-F238E27FC236}">
                <a16:creationId xmlns:a16="http://schemas.microsoft.com/office/drawing/2014/main" id="{F11FB123-FC14-47EB-95AC-3A9D1D170CB7}"/>
              </a:ext>
            </a:extLst>
          </p:cNvPr>
          <p:cNvSpPr/>
          <p:nvPr/>
        </p:nvSpPr>
        <p:spPr>
          <a:xfrm>
            <a:off x="5329125" y="3595110"/>
            <a:ext cx="433252"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1022164" cy="433252"/>
            <a:chOff x="8652518" y="3429000"/>
            <a:chExt cx="1022164" cy="433252"/>
          </a:xfrm>
        </p:grpSpPr>
        <p:sp>
          <p:nvSpPr>
            <p:cNvPr id="10" name="Cube 9">
              <a:extLst>
                <a:ext uri="{FF2B5EF4-FFF2-40B4-BE49-F238E27FC236}">
                  <a16:creationId xmlns:a16="http://schemas.microsoft.com/office/drawing/2014/main" id="{50DA2D88-5599-43C6-BDE6-4DC901F2716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1022164" cy="433252"/>
            <a:chOff x="8652518" y="3429000"/>
            <a:chExt cx="1022164" cy="433252"/>
          </a:xfrm>
        </p:grpSpPr>
        <p:sp>
          <p:nvSpPr>
            <p:cNvPr id="20" name="Cube 19">
              <a:extLst>
                <a:ext uri="{FF2B5EF4-FFF2-40B4-BE49-F238E27FC236}">
                  <a16:creationId xmlns:a16="http://schemas.microsoft.com/office/drawing/2014/main" id="{74423344-9C2D-4C9E-A443-5CC95498516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1022164" cy="433252"/>
            <a:chOff x="8652518" y="3429000"/>
            <a:chExt cx="1022164" cy="433252"/>
          </a:xfrm>
        </p:grpSpPr>
        <p:sp>
          <p:nvSpPr>
            <p:cNvPr id="25" name="Cube 24">
              <a:extLst>
                <a:ext uri="{FF2B5EF4-FFF2-40B4-BE49-F238E27FC236}">
                  <a16:creationId xmlns:a16="http://schemas.microsoft.com/office/drawing/2014/main" id="{A74B6E21-91CF-42E6-B970-0157ED023DC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FEF7F6DD-981B-4500-AD6F-E85513EA1E55}"/>
              </a:ext>
            </a:extLst>
          </p:cNvPr>
          <p:cNvGrpSpPr/>
          <p:nvPr/>
        </p:nvGrpSpPr>
        <p:grpSpPr>
          <a:xfrm>
            <a:off x="8843586" y="3048280"/>
            <a:ext cx="1022164" cy="433252"/>
            <a:chOff x="8652518" y="3429000"/>
            <a:chExt cx="1022164" cy="433252"/>
          </a:xfrm>
        </p:grpSpPr>
        <p:sp>
          <p:nvSpPr>
            <p:cNvPr id="29" name="Cube 28">
              <a:extLst>
                <a:ext uri="{FF2B5EF4-FFF2-40B4-BE49-F238E27FC236}">
                  <a16:creationId xmlns:a16="http://schemas.microsoft.com/office/drawing/2014/main" id="{53E5B7FF-ED5C-4660-B8C0-4ED2AD13C1B8}"/>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7FCE1CE-67BF-4CE0-9D37-716CB67DB3D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D00F44B6-573F-46F9-B5C5-CD21205971F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1022164" cy="433252"/>
            <a:chOff x="8652518" y="3429000"/>
            <a:chExt cx="1022164" cy="433252"/>
          </a:xfrm>
        </p:grpSpPr>
        <p:sp>
          <p:nvSpPr>
            <p:cNvPr id="33" name="Cube 32">
              <a:extLst>
                <a:ext uri="{FF2B5EF4-FFF2-40B4-BE49-F238E27FC236}">
                  <a16:creationId xmlns:a16="http://schemas.microsoft.com/office/drawing/2014/main" id="{92DC11A2-45F4-4A79-A040-CEFB08A651D7}"/>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1022164" cy="433252"/>
            <a:chOff x="8652518" y="3429000"/>
            <a:chExt cx="1022164" cy="433252"/>
          </a:xfrm>
        </p:grpSpPr>
        <p:sp>
          <p:nvSpPr>
            <p:cNvPr id="37" name="Cube 36">
              <a:extLst>
                <a:ext uri="{FF2B5EF4-FFF2-40B4-BE49-F238E27FC236}">
                  <a16:creationId xmlns:a16="http://schemas.microsoft.com/office/drawing/2014/main" id="{6E46A58B-F1CB-4BB1-96B6-E6234342A9B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1022164" cy="433252"/>
            <a:chOff x="8652518" y="3429000"/>
            <a:chExt cx="1022164" cy="433252"/>
          </a:xfrm>
        </p:grpSpPr>
        <p:sp>
          <p:nvSpPr>
            <p:cNvPr id="41" name="Cube 40">
              <a:extLst>
                <a:ext uri="{FF2B5EF4-FFF2-40B4-BE49-F238E27FC236}">
                  <a16:creationId xmlns:a16="http://schemas.microsoft.com/office/drawing/2014/main" id="{70819928-2F19-4AD9-B718-53A8CD2AD33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0D2308C7-2F3B-43E5-BF5E-2793E52E4584}"/>
              </a:ext>
            </a:extLst>
          </p:cNvPr>
          <p:cNvGrpSpPr/>
          <p:nvPr/>
        </p:nvGrpSpPr>
        <p:grpSpPr>
          <a:xfrm>
            <a:off x="8960685" y="3176646"/>
            <a:ext cx="1022164" cy="433252"/>
            <a:chOff x="8652518" y="3429000"/>
            <a:chExt cx="1022164" cy="433252"/>
          </a:xfrm>
        </p:grpSpPr>
        <p:sp>
          <p:nvSpPr>
            <p:cNvPr id="45" name="Cube 44">
              <a:extLst>
                <a:ext uri="{FF2B5EF4-FFF2-40B4-BE49-F238E27FC236}">
                  <a16:creationId xmlns:a16="http://schemas.microsoft.com/office/drawing/2014/main" id="{A46AC36C-7474-4939-A3BF-382FBF11342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0F9491A1-5B77-41B1-90F5-526B0BCEEFE6}"/>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04DE51-CB55-4293-BCD8-227487F1E5D6}"/>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EAD059B2-849F-45A4-9A51-B310FD0BD77C}"/>
              </a:ext>
            </a:extLst>
          </p:cNvPr>
          <p:cNvGrpSpPr/>
          <p:nvPr/>
        </p:nvGrpSpPr>
        <p:grpSpPr>
          <a:xfrm>
            <a:off x="9077784" y="4299881"/>
            <a:ext cx="1022164" cy="433252"/>
            <a:chOff x="8652518" y="3429000"/>
            <a:chExt cx="1022164" cy="433252"/>
          </a:xfrm>
        </p:grpSpPr>
        <p:sp>
          <p:nvSpPr>
            <p:cNvPr id="49" name="Cube 48">
              <a:extLst>
                <a:ext uri="{FF2B5EF4-FFF2-40B4-BE49-F238E27FC236}">
                  <a16:creationId xmlns:a16="http://schemas.microsoft.com/office/drawing/2014/main" id="{639F48F9-A90D-412A-BBC7-E07C15C3C07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30A79BAD-5B0A-462C-B12D-094362B7DD77}"/>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4DFC5CF1-5936-41E3-81C0-C743044A5514}"/>
              </a:ext>
            </a:extLst>
          </p:cNvPr>
          <p:cNvGrpSpPr/>
          <p:nvPr/>
        </p:nvGrpSpPr>
        <p:grpSpPr>
          <a:xfrm>
            <a:off x="9077784" y="3960699"/>
            <a:ext cx="1022164" cy="433252"/>
            <a:chOff x="8652518" y="3429000"/>
            <a:chExt cx="1022164" cy="433252"/>
          </a:xfrm>
        </p:grpSpPr>
        <p:sp>
          <p:nvSpPr>
            <p:cNvPr id="53" name="Cube 52">
              <a:extLst>
                <a:ext uri="{FF2B5EF4-FFF2-40B4-BE49-F238E27FC236}">
                  <a16:creationId xmlns:a16="http://schemas.microsoft.com/office/drawing/2014/main" id="{4C17D094-8A19-47B6-BA74-F9234053891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0550828E-A668-47C2-90CE-4D0879693EB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DE810D5C-B17A-4FEB-AFDC-AE08DF680F88}"/>
              </a:ext>
            </a:extLst>
          </p:cNvPr>
          <p:cNvGrpSpPr/>
          <p:nvPr/>
        </p:nvGrpSpPr>
        <p:grpSpPr>
          <a:xfrm>
            <a:off x="9077784" y="3621517"/>
            <a:ext cx="1022164" cy="433252"/>
            <a:chOff x="8652518" y="3429000"/>
            <a:chExt cx="1022164" cy="433252"/>
          </a:xfrm>
        </p:grpSpPr>
        <p:sp>
          <p:nvSpPr>
            <p:cNvPr id="57" name="Cube 56">
              <a:extLst>
                <a:ext uri="{FF2B5EF4-FFF2-40B4-BE49-F238E27FC236}">
                  <a16:creationId xmlns:a16="http://schemas.microsoft.com/office/drawing/2014/main" id="{C6A9EE4F-D63B-49BE-840A-31D898C3245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404FE881-B1DD-4BC0-B624-CD79779F829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46DDC5A0-72ED-40F2-B25A-FFD9A176466B}"/>
              </a:ext>
            </a:extLst>
          </p:cNvPr>
          <p:cNvGrpSpPr/>
          <p:nvPr/>
        </p:nvGrpSpPr>
        <p:grpSpPr>
          <a:xfrm>
            <a:off x="9077784" y="3305012"/>
            <a:ext cx="1022164" cy="433252"/>
            <a:chOff x="8652518" y="3429000"/>
            <a:chExt cx="1022164" cy="433252"/>
          </a:xfrm>
        </p:grpSpPr>
        <p:sp>
          <p:nvSpPr>
            <p:cNvPr id="61" name="Cube 60">
              <a:extLst>
                <a:ext uri="{FF2B5EF4-FFF2-40B4-BE49-F238E27FC236}">
                  <a16:creationId xmlns:a16="http://schemas.microsoft.com/office/drawing/2014/main" id="{BCA71D8B-3FF9-4A84-8970-E49C83F05E1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D62DE86-B45B-42F3-8406-D4FFAD398C7A}"/>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9041027D-136F-4204-9C07-913EF519C92B}"/>
              </a:ext>
            </a:extLst>
          </p:cNvPr>
          <p:cNvGrpSpPr/>
          <p:nvPr/>
        </p:nvGrpSpPr>
        <p:grpSpPr>
          <a:xfrm>
            <a:off x="9194883" y="4428247"/>
            <a:ext cx="1022164" cy="433252"/>
            <a:chOff x="8652518" y="3429000"/>
            <a:chExt cx="1022164" cy="433252"/>
          </a:xfrm>
        </p:grpSpPr>
        <p:sp>
          <p:nvSpPr>
            <p:cNvPr id="65" name="Cube 64">
              <a:extLst>
                <a:ext uri="{FF2B5EF4-FFF2-40B4-BE49-F238E27FC236}">
                  <a16:creationId xmlns:a16="http://schemas.microsoft.com/office/drawing/2014/main" id="{47C52BAD-EEBE-4C4C-A49E-7BFC767BFB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B7411842-5264-4700-99B6-5502BF9C17E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a:extLst>
              <a:ext uri="{FF2B5EF4-FFF2-40B4-BE49-F238E27FC236}">
                <a16:creationId xmlns:a16="http://schemas.microsoft.com/office/drawing/2014/main" id="{30F60D23-7E7D-4DD7-BC22-35C6360F08F2}"/>
              </a:ext>
            </a:extLst>
          </p:cNvPr>
          <p:cNvGrpSpPr/>
          <p:nvPr/>
        </p:nvGrpSpPr>
        <p:grpSpPr>
          <a:xfrm>
            <a:off x="9194883" y="4089065"/>
            <a:ext cx="1022164" cy="433252"/>
            <a:chOff x="8652518" y="3429000"/>
            <a:chExt cx="1022164" cy="433252"/>
          </a:xfrm>
        </p:grpSpPr>
        <p:sp>
          <p:nvSpPr>
            <p:cNvPr id="69" name="Cube 68">
              <a:extLst>
                <a:ext uri="{FF2B5EF4-FFF2-40B4-BE49-F238E27FC236}">
                  <a16:creationId xmlns:a16="http://schemas.microsoft.com/office/drawing/2014/main" id="{0EB82C89-BA92-430C-80ED-018A9F7DFEA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38DBAF3B-FBCD-47EF-B6D2-8E29E342F1C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1E254908-746D-42C3-B5F9-14532E06FCC5}"/>
              </a:ext>
            </a:extLst>
          </p:cNvPr>
          <p:cNvGrpSpPr/>
          <p:nvPr/>
        </p:nvGrpSpPr>
        <p:grpSpPr>
          <a:xfrm>
            <a:off x="9194883" y="3749883"/>
            <a:ext cx="1022164" cy="433252"/>
            <a:chOff x="8652518" y="3429000"/>
            <a:chExt cx="1022164" cy="433252"/>
          </a:xfrm>
        </p:grpSpPr>
        <p:sp>
          <p:nvSpPr>
            <p:cNvPr id="73" name="Cube 72">
              <a:extLst>
                <a:ext uri="{FF2B5EF4-FFF2-40B4-BE49-F238E27FC236}">
                  <a16:creationId xmlns:a16="http://schemas.microsoft.com/office/drawing/2014/main" id="{9D371F77-C8F8-4B85-A187-31EECA147A5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92094696-FB39-4B05-9EC3-BD413B77A0A5}"/>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8652518"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AB58DD51-B028-4D1C-85FE-6620624EE1C2}"/>
              </a:ext>
            </a:extLst>
          </p:cNvPr>
          <p:cNvGrpSpPr/>
          <p:nvPr/>
        </p:nvGrpSpPr>
        <p:grpSpPr>
          <a:xfrm>
            <a:off x="9194883" y="3433378"/>
            <a:ext cx="1022164" cy="433252"/>
            <a:chOff x="8652518" y="3429000"/>
            <a:chExt cx="1022164" cy="433252"/>
          </a:xfrm>
        </p:grpSpPr>
        <p:sp>
          <p:nvSpPr>
            <p:cNvPr id="77" name="Cube 76">
              <a:extLst>
                <a:ext uri="{FF2B5EF4-FFF2-40B4-BE49-F238E27FC236}">
                  <a16:creationId xmlns:a16="http://schemas.microsoft.com/office/drawing/2014/main" id="{CC1DD02E-EFAE-4805-AFCC-12CBDDCA59B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15934278-E3B9-4C8A-BFB1-F84F96E97804}"/>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0" name="Group 79">
            <a:extLst>
              <a:ext uri="{FF2B5EF4-FFF2-40B4-BE49-F238E27FC236}">
                <a16:creationId xmlns:a16="http://schemas.microsoft.com/office/drawing/2014/main" id="{DF1B33E6-7210-4678-8C86-9AB1A3E8F0E3}"/>
              </a:ext>
            </a:extLst>
          </p:cNvPr>
          <p:cNvGrpSpPr/>
          <p:nvPr/>
        </p:nvGrpSpPr>
        <p:grpSpPr>
          <a:xfrm>
            <a:off x="9311982" y="4556613"/>
            <a:ext cx="1022164" cy="433252"/>
            <a:chOff x="8652518" y="3429000"/>
            <a:chExt cx="1022164" cy="433252"/>
          </a:xfrm>
        </p:grpSpPr>
        <p:sp>
          <p:nvSpPr>
            <p:cNvPr id="81" name="Cube 80">
              <a:extLst>
                <a:ext uri="{FF2B5EF4-FFF2-40B4-BE49-F238E27FC236}">
                  <a16:creationId xmlns:a16="http://schemas.microsoft.com/office/drawing/2014/main" id="{6C92C01C-90B4-4A1D-8360-6FB3C9F4198C}"/>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2" name="Cube 81">
              <a:extLst>
                <a:ext uri="{FF2B5EF4-FFF2-40B4-BE49-F238E27FC236}">
                  <a16:creationId xmlns:a16="http://schemas.microsoft.com/office/drawing/2014/main" id="{A11350DC-83A3-46A6-B659-94DB0B456DF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3" name="Cube 82">
              <a:extLst>
                <a:ext uri="{FF2B5EF4-FFF2-40B4-BE49-F238E27FC236}">
                  <a16:creationId xmlns:a16="http://schemas.microsoft.com/office/drawing/2014/main" id="{4734A09C-00EB-43FB-BB70-AE5FBC79E98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84" name="Group 83">
            <a:extLst>
              <a:ext uri="{FF2B5EF4-FFF2-40B4-BE49-F238E27FC236}">
                <a16:creationId xmlns:a16="http://schemas.microsoft.com/office/drawing/2014/main" id="{1A835B04-0870-4E7E-90AB-65915F707AE4}"/>
              </a:ext>
            </a:extLst>
          </p:cNvPr>
          <p:cNvGrpSpPr/>
          <p:nvPr/>
        </p:nvGrpSpPr>
        <p:grpSpPr>
          <a:xfrm>
            <a:off x="9311982" y="4217431"/>
            <a:ext cx="1022164" cy="433252"/>
            <a:chOff x="8652518" y="3429000"/>
            <a:chExt cx="1022164" cy="433252"/>
          </a:xfrm>
        </p:grpSpPr>
        <p:sp>
          <p:nvSpPr>
            <p:cNvPr id="85" name="Cube 84">
              <a:extLst>
                <a:ext uri="{FF2B5EF4-FFF2-40B4-BE49-F238E27FC236}">
                  <a16:creationId xmlns:a16="http://schemas.microsoft.com/office/drawing/2014/main" id="{69C6C2D6-F9E1-4282-97CD-A04499A01676}"/>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6" name="Cube 85">
              <a:extLst>
                <a:ext uri="{FF2B5EF4-FFF2-40B4-BE49-F238E27FC236}">
                  <a16:creationId xmlns:a16="http://schemas.microsoft.com/office/drawing/2014/main" id="{0381B978-9484-495F-8AD6-440C395E7C1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7" name="Cube 86">
              <a:extLst>
                <a:ext uri="{FF2B5EF4-FFF2-40B4-BE49-F238E27FC236}">
                  <a16:creationId xmlns:a16="http://schemas.microsoft.com/office/drawing/2014/main" id="{FE7DEDC4-39C9-4114-B848-8FA68DB14AD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88" name="Group 87">
            <a:extLst>
              <a:ext uri="{FF2B5EF4-FFF2-40B4-BE49-F238E27FC236}">
                <a16:creationId xmlns:a16="http://schemas.microsoft.com/office/drawing/2014/main" id="{AEAA6E2D-0ABA-4A72-9280-89EFA134BC1A}"/>
              </a:ext>
            </a:extLst>
          </p:cNvPr>
          <p:cNvGrpSpPr/>
          <p:nvPr/>
        </p:nvGrpSpPr>
        <p:grpSpPr>
          <a:xfrm>
            <a:off x="9311982" y="3878249"/>
            <a:ext cx="1022164" cy="433252"/>
            <a:chOff x="8652518" y="3429000"/>
            <a:chExt cx="1022164" cy="433252"/>
          </a:xfrm>
        </p:grpSpPr>
        <p:sp>
          <p:nvSpPr>
            <p:cNvPr id="89" name="Cube 88">
              <a:extLst>
                <a:ext uri="{FF2B5EF4-FFF2-40B4-BE49-F238E27FC236}">
                  <a16:creationId xmlns:a16="http://schemas.microsoft.com/office/drawing/2014/main" id="{C0E76725-4B9B-4E7F-964F-D744211A61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0" name="Cube 89">
              <a:extLst>
                <a:ext uri="{FF2B5EF4-FFF2-40B4-BE49-F238E27FC236}">
                  <a16:creationId xmlns:a16="http://schemas.microsoft.com/office/drawing/2014/main" id="{CB25D6BE-0155-4392-B265-D065BB5AC3C0}"/>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1" name="Cube 90">
              <a:extLst>
                <a:ext uri="{FF2B5EF4-FFF2-40B4-BE49-F238E27FC236}">
                  <a16:creationId xmlns:a16="http://schemas.microsoft.com/office/drawing/2014/main" id="{39DAC5C3-DDA0-4EAB-AD9E-1E82AE5AD40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92" name="Group 91">
            <a:extLst>
              <a:ext uri="{FF2B5EF4-FFF2-40B4-BE49-F238E27FC236}">
                <a16:creationId xmlns:a16="http://schemas.microsoft.com/office/drawing/2014/main" id="{FE1C7E27-C446-416C-A38C-53802F2E21DE}"/>
              </a:ext>
            </a:extLst>
          </p:cNvPr>
          <p:cNvGrpSpPr/>
          <p:nvPr/>
        </p:nvGrpSpPr>
        <p:grpSpPr>
          <a:xfrm>
            <a:off x="9311982" y="3561744"/>
            <a:ext cx="1022164" cy="433252"/>
            <a:chOff x="8652518" y="3429000"/>
            <a:chExt cx="1022164" cy="433252"/>
          </a:xfrm>
        </p:grpSpPr>
        <p:sp>
          <p:nvSpPr>
            <p:cNvPr id="93" name="Cube 92">
              <a:extLst>
                <a:ext uri="{FF2B5EF4-FFF2-40B4-BE49-F238E27FC236}">
                  <a16:creationId xmlns:a16="http://schemas.microsoft.com/office/drawing/2014/main" id="{57BDE0FF-D2EF-4183-9B59-5605E86B770A}"/>
                </a:ext>
              </a:extLst>
            </p:cNvPr>
            <p:cNvSpPr/>
            <p:nvPr/>
          </p:nvSpPr>
          <p:spPr>
            <a:xfrm flipH="1">
              <a:off x="9241430"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4" name="Cube 93">
              <a:extLst>
                <a:ext uri="{FF2B5EF4-FFF2-40B4-BE49-F238E27FC236}">
                  <a16:creationId xmlns:a16="http://schemas.microsoft.com/office/drawing/2014/main" id="{3DF82BB4-8FFE-4CD8-9752-D4E80771DF21}"/>
                </a:ext>
              </a:extLst>
            </p:cNvPr>
            <p:cNvSpPr/>
            <p:nvPr/>
          </p:nvSpPr>
          <p:spPr>
            <a:xfrm flipH="1">
              <a:off x="8946974"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5" name="Cube 94">
              <a:extLst>
                <a:ext uri="{FF2B5EF4-FFF2-40B4-BE49-F238E27FC236}">
                  <a16:creationId xmlns:a16="http://schemas.microsoft.com/office/drawing/2014/main" id="{FDC3251F-23DA-4085-AEBD-BBCC3383DED4}"/>
                </a:ext>
              </a:extLst>
            </p:cNvPr>
            <p:cNvSpPr/>
            <p:nvPr/>
          </p:nvSpPr>
          <p:spPr>
            <a:xfrm flipH="1">
              <a:off x="8652518"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cxnSp>
        <p:nvCxnSpPr>
          <p:cNvPr id="149" name="Connector: Elbow 148">
            <a:extLst>
              <a:ext uri="{FF2B5EF4-FFF2-40B4-BE49-F238E27FC236}">
                <a16:creationId xmlns:a16="http://schemas.microsoft.com/office/drawing/2014/main" id="{32372138-F87E-484C-9BA4-7F5556D23E8B}"/>
              </a:ext>
            </a:extLst>
          </p:cNvPr>
          <p:cNvCxnSpPr>
            <a:cxnSpLocks/>
          </p:cNvCxnSpPr>
          <p:nvPr/>
        </p:nvCxnSpPr>
        <p:spPr>
          <a:xfrm>
            <a:off x="7732691" y="3738264"/>
            <a:ext cx="1045784" cy="689983"/>
          </a:xfrm>
          <a:prstGeom prst="bentConnector3">
            <a:avLst>
              <a:gd name="adj1" fmla="val 5582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6354EA99-6E1A-4D43-B306-524B1DAF11D7}"/>
              </a:ext>
            </a:extLst>
          </p:cNvPr>
          <p:cNvCxnSpPr>
            <a:cxnSpLocks/>
          </p:cNvCxnSpPr>
          <p:nvPr/>
        </p:nvCxnSpPr>
        <p:spPr>
          <a:xfrm>
            <a:off x="7721845" y="3738264"/>
            <a:ext cx="1200279" cy="8183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B94C5C37-1BA0-4E34-8D7A-C5F6F92B22A0}"/>
              </a:ext>
            </a:extLst>
          </p:cNvPr>
          <p:cNvCxnSpPr>
            <a:cxnSpLocks/>
          </p:cNvCxnSpPr>
          <p:nvPr/>
        </p:nvCxnSpPr>
        <p:spPr>
          <a:xfrm>
            <a:off x="7732691" y="3738264"/>
            <a:ext cx="1288252" cy="946715"/>
          </a:xfrm>
          <a:prstGeom prst="bentConnector3">
            <a:avLst>
              <a:gd name="adj1" fmla="val 4526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03D57F65-6266-400A-B8C2-E95F384F6393}"/>
              </a:ext>
            </a:extLst>
          </p:cNvPr>
          <p:cNvCxnSpPr>
            <a:cxnSpLocks/>
          </p:cNvCxnSpPr>
          <p:nvPr/>
        </p:nvCxnSpPr>
        <p:spPr>
          <a:xfrm>
            <a:off x="7732691" y="3738264"/>
            <a:ext cx="1405351" cy="1075081"/>
          </a:xfrm>
          <a:prstGeom prst="bentConnector3">
            <a:avLst>
              <a:gd name="adj1" fmla="val 419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DE9ED406-60A1-4D60-A34E-F94F26471CA4}"/>
              </a:ext>
            </a:extLst>
          </p:cNvPr>
          <p:cNvCxnSpPr>
            <a:cxnSpLocks/>
          </p:cNvCxnSpPr>
          <p:nvPr/>
        </p:nvCxnSpPr>
        <p:spPr>
          <a:xfrm>
            <a:off x="7732691" y="3738264"/>
            <a:ext cx="1514180" cy="1203447"/>
          </a:xfrm>
          <a:prstGeom prst="bentConnector3">
            <a:avLst>
              <a:gd name="adj1" fmla="val 3907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404DCA62-7151-4CEB-BD17-1A547CEEFCDC}"/>
              </a:ext>
            </a:extLst>
          </p:cNvPr>
          <p:cNvSpPr txBox="1"/>
          <p:nvPr/>
        </p:nvSpPr>
        <p:spPr>
          <a:xfrm>
            <a:off x="7784679" y="3306101"/>
            <a:ext cx="546639" cy="461665"/>
          </a:xfrm>
          <a:prstGeom prst="rect">
            <a:avLst/>
          </a:prstGeom>
          <a:noFill/>
        </p:spPr>
        <p:txBody>
          <a:bodyPr wrap="square" rtlCol="0">
            <a:spAutoFit/>
          </a:bodyPr>
          <a:lstStyle/>
          <a:p>
            <a:r>
              <a:rPr lang="en-GB" sz="2400" dirty="0"/>
              <a:t>==</a:t>
            </a:r>
          </a:p>
        </p:txBody>
      </p:sp>
      <p:sp>
        <p:nvSpPr>
          <p:cNvPr id="9" name="Content Placeholder 8">
            <a:extLst>
              <a:ext uri="{FF2B5EF4-FFF2-40B4-BE49-F238E27FC236}">
                <a16:creationId xmlns:a16="http://schemas.microsoft.com/office/drawing/2014/main" id="{CBB9B482-4E51-4C34-94F0-AD7D84C8BC83}"/>
              </a:ext>
            </a:extLst>
          </p:cNvPr>
          <p:cNvSpPr>
            <a:spLocks noGrp="1"/>
          </p:cNvSpPr>
          <p:nvPr>
            <p:ph idx="1"/>
          </p:nvPr>
        </p:nvSpPr>
        <p:spPr>
          <a:xfrm>
            <a:off x="838201" y="1562594"/>
            <a:ext cx="3479850" cy="1438059"/>
          </a:xfrm>
        </p:spPr>
        <p:txBody>
          <a:bodyPr/>
          <a:lstStyle/>
          <a:p>
            <a:endParaRPr lang="en-GB" dirty="0"/>
          </a:p>
        </p:txBody>
      </p:sp>
      <p:graphicFrame>
        <p:nvGraphicFramePr>
          <p:cNvPr id="101" name="Table 4">
            <a:extLst>
              <a:ext uri="{FF2B5EF4-FFF2-40B4-BE49-F238E27FC236}">
                <a16:creationId xmlns:a16="http://schemas.microsoft.com/office/drawing/2014/main" id="{F12D975E-D1DA-4A79-ADA4-6C8CC9314838}"/>
              </a:ext>
            </a:extLst>
          </p:cNvPr>
          <p:cNvGraphicFramePr>
            <a:graphicFrameLocks/>
          </p:cNvGraphicFramePr>
          <p:nvPr/>
        </p:nvGraphicFramePr>
        <p:xfrm>
          <a:off x="4782663" y="2962288"/>
          <a:ext cx="433252" cy="1483360"/>
        </p:xfrm>
        <a:graphic>
          <a:graphicData uri="http://schemas.openxmlformats.org/drawingml/2006/table">
            <a:tbl>
              <a:tblPr firstRow="1" bandRow="1">
                <a:tableStyleId>{5C22544A-7EE6-4342-B048-85BDC9FD1C3A}</a:tableStyleId>
              </a:tblPr>
              <a:tblGrid>
                <a:gridCol w="433252">
                  <a:extLst>
                    <a:ext uri="{9D8B030D-6E8A-4147-A177-3AD203B41FA5}">
                      <a16:colId xmlns:a16="http://schemas.microsoft.com/office/drawing/2014/main" val="3447316194"/>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056169"/>
                  </a:ext>
                </a:extLst>
              </a:tr>
              <a:tr h="370840">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2907762"/>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918008"/>
                  </a:ext>
                </a:extLst>
              </a:tr>
              <a:tr h="37084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2074015"/>
                  </a:ext>
                </a:extLst>
              </a:tr>
            </a:tbl>
          </a:graphicData>
        </a:graphic>
      </p:graphicFrame>
      <p:graphicFrame>
        <p:nvGraphicFramePr>
          <p:cNvPr id="102" name="Table 166">
            <a:extLst>
              <a:ext uri="{FF2B5EF4-FFF2-40B4-BE49-F238E27FC236}">
                <a16:creationId xmlns:a16="http://schemas.microsoft.com/office/drawing/2014/main" id="{C42973D5-EA21-4325-B471-58F2945A7E80}"/>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103" name="Connector: Elbow 102">
            <a:extLst>
              <a:ext uri="{FF2B5EF4-FFF2-40B4-BE49-F238E27FC236}">
                <a16:creationId xmlns:a16="http://schemas.microsoft.com/office/drawing/2014/main" id="{D60D6247-FF65-4CD6-BC2F-37FE6B6A5C55}"/>
              </a:ext>
            </a:extLst>
          </p:cNvPr>
          <p:cNvCxnSpPr/>
          <p:nvPr/>
        </p:nvCxnSpPr>
        <p:spPr>
          <a:xfrm flipV="1">
            <a:off x="1658679" y="3595110"/>
            <a:ext cx="2838893" cy="1055573"/>
          </a:xfrm>
          <a:prstGeom prst="bentConnector3">
            <a:avLst>
              <a:gd name="adj1" fmla="val -187"/>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04" name="Table 6">
            <a:extLst>
              <a:ext uri="{FF2B5EF4-FFF2-40B4-BE49-F238E27FC236}">
                <a16:creationId xmlns:a16="http://schemas.microsoft.com/office/drawing/2014/main" id="{39159EBC-D8C4-4A16-B8D8-589BBA603025}"/>
              </a:ext>
            </a:extLst>
          </p:cNvPr>
          <p:cNvGraphicFramePr>
            <a:graphicFrameLocks noGrp="1"/>
          </p:cNvGraphicFramePr>
          <p:nvPr/>
        </p:nvGraphicFramePr>
        <p:xfrm>
          <a:off x="5880669" y="2962288"/>
          <a:ext cx="1756227" cy="1483360"/>
        </p:xfrm>
        <a:graphic>
          <a:graphicData uri="http://schemas.openxmlformats.org/drawingml/2006/table">
            <a:tbl>
              <a:tblPr firstRow="1" bandRow="1">
                <a:tableStyleId>{5C22544A-7EE6-4342-B048-85BDC9FD1C3A}</a:tableStyleId>
              </a:tblPr>
              <a:tblGrid>
                <a:gridCol w="585409">
                  <a:extLst>
                    <a:ext uri="{9D8B030D-6E8A-4147-A177-3AD203B41FA5}">
                      <a16:colId xmlns:a16="http://schemas.microsoft.com/office/drawing/2014/main" val="3802023743"/>
                    </a:ext>
                  </a:extLst>
                </a:gridCol>
                <a:gridCol w="585409">
                  <a:extLst>
                    <a:ext uri="{9D8B030D-6E8A-4147-A177-3AD203B41FA5}">
                      <a16:colId xmlns:a16="http://schemas.microsoft.com/office/drawing/2014/main" val="793636824"/>
                    </a:ext>
                  </a:extLst>
                </a:gridCol>
                <a:gridCol w="585409">
                  <a:extLst>
                    <a:ext uri="{9D8B030D-6E8A-4147-A177-3AD203B41FA5}">
                      <a16:colId xmlns:a16="http://schemas.microsoft.com/office/drawing/2014/main" val="2359781037"/>
                    </a:ext>
                  </a:extLst>
                </a:gridCol>
              </a:tblGrid>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3914127"/>
                  </a:ext>
                </a:extLst>
              </a:tr>
              <a:tr h="370840">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7267687"/>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2835844"/>
                  </a:ext>
                </a:extLst>
              </a:tr>
              <a:tr h="370840">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5189137"/>
                  </a:ext>
                </a:extLst>
              </a:tr>
            </a:tbl>
          </a:graphicData>
        </a:graphic>
      </p:graphicFrame>
      <p:pic>
        <p:nvPicPr>
          <p:cNvPr id="105" name="Picture 2" descr="Rule 110 -- from Wolfram MathWorld">
            <a:extLst>
              <a:ext uri="{FF2B5EF4-FFF2-40B4-BE49-F238E27FC236}">
                <a16:creationId xmlns:a16="http://schemas.microsoft.com/office/drawing/2014/main" id="{3E5EF07C-79D4-436F-8FBC-3432EB448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130"/>
          <a:stretch/>
        </p:blipFill>
        <p:spPr bwMode="auto">
          <a:xfrm>
            <a:off x="4935927" y="1273144"/>
            <a:ext cx="5276850" cy="1066909"/>
          </a:xfrm>
          <a:prstGeom prst="rect">
            <a:avLst/>
          </a:prstGeom>
          <a:noFill/>
          <a:extLst>
            <a:ext uri="{909E8E84-426E-40DD-AFC4-6F175D3DCCD1}">
              <a14:hiddenFill xmlns:a14="http://schemas.microsoft.com/office/drawing/2010/main">
                <a:solidFill>
                  <a:srgbClr val="FFFFFF"/>
                </a:solidFill>
              </a14:hiddenFill>
            </a:ext>
          </a:extLst>
        </p:spPr>
      </p:pic>
      <p:sp>
        <p:nvSpPr>
          <p:cNvPr id="99" name="Content Placeholder 8">
            <a:extLst>
              <a:ext uri="{FF2B5EF4-FFF2-40B4-BE49-F238E27FC236}">
                <a16:creationId xmlns:a16="http://schemas.microsoft.com/office/drawing/2014/main" id="{42CEDBBE-C0F9-4E21-A83F-DF5B32073F8C}"/>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If a rule is fulfilled for a an element every index in the 2</a:t>
            </a:r>
            <a:r>
              <a:rPr lang="en-GB" baseline="30000" dirty="0"/>
              <a:t>nd</a:t>
            </a:r>
            <a:r>
              <a:rPr lang="en-GB" dirty="0"/>
              <a:t> dimension will be 1’s</a:t>
            </a:r>
          </a:p>
        </p:txBody>
      </p:sp>
    </p:spTree>
    <p:extLst>
      <p:ext uri="{BB962C8B-B14F-4D97-AF65-F5344CB8AC3E}">
        <p14:creationId xmlns:p14="http://schemas.microsoft.com/office/powerpoint/2010/main" val="20456001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8" name="Arrow: Right 7">
            <a:extLst>
              <a:ext uri="{FF2B5EF4-FFF2-40B4-BE49-F238E27FC236}">
                <a16:creationId xmlns:a16="http://schemas.microsoft.com/office/drawing/2014/main" id="{F11FB123-FC14-47EB-95AC-3A9D1D170CB7}"/>
              </a:ext>
            </a:extLst>
          </p:cNvPr>
          <p:cNvSpPr/>
          <p:nvPr/>
        </p:nvSpPr>
        <p:spPr>
          <a:xfrm flipH="1">
            <a:off x="9276838" y="5216713"/>
            <a:ext cx="1039736" cy="433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Π</a:t>
            </a:r>
            <a:endParaRPr lang="en-GB" dirty="0"/>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1022164" cy="433252"/>
            <a:chOff x="8652518" y="3429000"/>
            <a:chExt cx="1022164" cy="433252"/>
          </a:xfrm>
        </p:grpSpPr>
        <p:sp>
          <p:nvSpPr>
            <p:cNvPr id="10" name="Cube 9">
              <a:extLst>
                <a:ext uri="{FF2B5EF4-FFF2-40B4-BE49-F238E27FC236}">
                  <a16:creationId xmlns:a16="http://schemas.microsoft.com/office/drawing/2014/main" id="{50DA2D88-5599-43C6-BDE6-4DC901F2716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1022164" cy="433252"/>
            <a:chOff x="8652518" y="3429000"/>
            <a:chExt cx="1022164" cy="433252"/>
          </a:xfrm>
        </p:grpSpPr>
        <p:sp>
          <p:nvSpPr>
            <p:cNvPr id="20" name="Cube 19">
              <a:extLst>
                <a:ext uri="{FF2B5EF4-FFF2-40B4-BE49-F238E27FC236}">
                  <a16:creationId xmlns:a16="http://schemas.microsoft.com/office/drawing/2014/main" id="{74423344-9C2D-4C9E-A443-5CC95498516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1022164" cy="433252"/>
            <a:chOff x="8652518" y="3429000"/>
            <a:chExt cx="1022164" cy="433252"/>
          </a:xfrm>
        </p:grpSpPr>
        <p:sp>
          <p:nvSpPr>
            <p:cNvPr id="25" name="Cube 24">
              <a:extLst>
                <a:ext uri="{FF2B5EF4-FFF2-40B4-BE49-F238E27FC236}">
                  <a16:creationId xmlns:a16="http://schemas.microsoft.com/office/drawing/2014/main" id="{A74B6E21-91CF-42E6-B970-0157ED023DC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FEF7F6DD-981B-4500-AD6F-E85513EA1E55}"/>
              </a:ext>
            </a:extLst>
          </p:cNvPr>
          <p:cNvGrpSpPr/>
          <p:nvPr/>
        </p:nvGrpSpPr>
        <p:grpSpPr>
          <a:xfrm>
            <a:off x="8843586" y="3048280"/>
            <a:ext cx="1022164" cy="433252"/>
            <a:chOff x="8652518" y="3429000"/>
            <a:chExt cx="1022164" cy="433252"/>
          </a:xfrm>
        </p:grpSpPr>
        <p:sp>
          <p:nvSpPr>
            <p:cNvPr id="29" name="Cube 28">
              <a:extLst>
                <a:ext uri="{FF2B5EF4-FFF2-40B4-BE49-F238E27FC236}">
                  <a16:creationId xmlns:a16="http://schemas.microsoft.com/office/drawing/2014/main" id="{53E5B7FF-ED5C-4660-B8C0-4ED2AD13C1B8}"/>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7FCE1CE-67BF-4CE0-9D37-716CB67DB3D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D00F44B6-573F-46F9-B5C5-CD21205971F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1022164" cy="433252"/>
            <a:chOff x="8652518" y="3429000"/>
            <a:chExt cx="1022164" cy="433252"/>
          </a:xfrm>
        </p:grpSpPr>
        <p:sp>
          <p:nvSpPr>
            <p:cNvPr id="33" name="Cube 32">
              <a:extLst>
                <a:ext uri="{FF2B5EF4-FFF2-40B4-BE49-F238E27FC236}">
                  <a16:creationId xmlns:a16="http://schemas.microsoft.com/office/drawing/2014/main" id="{92DC11A2-45F4-4A79-A040-CEFB08A651D7}"/>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1022164" cy="433252"/>
            <a:chOff x="8652518" y="3429000"/>
            <a:chExt cx="1022164" cy="433252"/>
          </a:xfrm>
        </p:grpSpPr>
        <p:sp>
          <p:nvSpPr>
            <p:cNvPr id="37" name="Cube 36">
              <a:extLst>
                <a:ext uri="{FF2B5EF4-FFF2-40B4-BE49-F238E27FC236}">
                  <a16:creationId xmlns:a16="http://schemas.microsoft.com/office/drawing/2014/main" id="{6E46A58B-F1CB-4BB1-96B6-E6234342A9B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1022164" cy="433252"/>
            <a:chOff x="8652518" y="3429000"/>
            <a:chExt cx="1022164" cy="433252"/>
          </a:xfrm>
        </p:grpSpPr>
        <p:sp>
          <p:nvSpPr>
            <p:cNvPr id="41" name="Cube 40">
              <a:extLst>
                <a:ext uri="{FF2B5EF4-FFF2-40B4-BE49-F238E27FC236}">
                  <a16:creationId xmlns:a16="http://schemas.microsoft.com/office/drawing/2014/main" id="{70819928-2F19-4AD9-B718-53A8CD2AD339}"/>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0D2308C7-2F3B-43E5-BF5E-2793E52E4584}"/>
              </a:ext>
            </a:extLst>
          </p:cNvPr>
          <p:cNvGrpSpPr/>
          <p:nvPr/>
        </p:nvGrpSpPr>
        <p:grpSpPr>
          <a:xfrm>
            <a:off x="8960685" y="3176646"/>
            <a:ext cx="1022164" cy="433252"/>
            <a:chOff x="8652518" y="3429000"/>
            <a:chExt cx="1022164" cy="433252"/>
          </a:xfrm>
        </p:grpSpPr>
        <p:sp>
          <p:nvSpPr>
            <p:cNvPr id="45" name="Cube 44">
              <a:extLst>
                <a:ext uri="{FF2B5EF4-FFF2-40B4-BE49-F238E27FC236}">
                  <a16:creationId xmlns:a16="http://schemas.microsoft.com/office/drawing/2014/main" id="{A46AC36C-7474-4939-A3BF-382FBF11342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0F9491A1-5B77-41B1-90F5-526B0BCEEFE6}"/>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04DE51-CB55-4293-BCD8-227487F1E5D6}"/>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EAD059B2-849F-45A4-9A51-B310FD0BD77C}"/>
              </a:ext>
            </a:extLst>
          </p:cNvPr>
          <p:cNvGrpSpPr/>
          <p:nvPr/>
        </p:nvGrpSpPr>
        <p:grpSpPr>
          <a:xfrm>
            <a:off x="9077784" y="4299881"/>
            <a:ext cx="1022164" cy="433252"/>
            <a:chOff x="8652518" y="3429000"/>
            <a:chExt cx="1022164" cy="433252"/>
          </a:xfrm>
        </p:grpSpPr>
        <p:sp>
          <p:nvSpPr>
            <p:cNvPr id="49" name="Cube 48">
              <a:extLst>
                <a:ext uri="{FF2B5EF4-FFF2-40B4-BE49-F238E27FC236}">
                  <a16:creationId xmlns:a16="http://schemas.microsoft.com/office/drawing/2014/main" id="{639F48F9-A90D-412A-BBC7-E07C15C3C07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30A79BAD-5B0A-462C-B12D-094362B7DD77}"/>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4DFC5CF1-5936-41E3-81C0-C743044A5514}"/>
              </a:ext>
            </a:extLst>
          </p:cNvPr>
          <p:cNvGrpSpPr/>
          <p:nvPr/>
        </p:nvGrpSpPr>
        <p:grpSpPr>
          <a:xfrm>
            <a:off x="9077784" y="3960699"/>
            <a:ext cx="1022164" cy="433252"/>
            <a:chOff x="8652518" y="3429000"/>
            <a:chExt cx="1022164" cy="433252"/>
          </a:xfrm>
        </p:grpSpPr>
        <p:sp>
          <p:nvSpPr>
            <p:cNvPr id="53" name="Cube 52">
              <a:extLst>
                <a:ext uri="{FF2B5EF4-FFF2-40B4-BE49-F238E27FC236}">
                  <a16:creationId xmlns:a16="http://schemas.microsoft.com/office/drawing/2014/main" id="{4C17D094-8A19-47B6-BA74-F9234053891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0550828E-A668-47C2-90CE-4D0879693EB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DE810D5C-B17A-4FEB-AFDC-AE08DF680F88}"/>
              </a:ext>
            </a:extLst>
          </p:cNvPr>
          <p:cNvGrpSpPr/>
          <p:nvPr/>
        </p:nvGrpSpPr>
        <p:grpSpPr>
          <a:xfrm>
            <a:off x="9077784" y="3621517"/>
            <a:ext cx="1022164" cy="433252"/>
            <a:chOff x="8652518" y="3429000"/>
            <a:chExt cx="1022164" cy="433252"/>
          </a:xfrm>
        </p:grpSpPr>
        <p:sp>
          <p:nvSpPr>
            <p:cNvPr id="57" name="Cube 56">
              <a:extLst>
                <a:ext uri="{FF2B5EF4-FFF2-40B4-BE49-F238E27FC236}">
                  <a16:creationId xmlns:a16="http://schemas.microsoft.com/office/drawing/2014/main" id="{C6A9EE4F-D63B-49BE-840A-31D898C32453}"/>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404FE881-B1DD-4BC0-B624-CD79779F829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46DDC5A0-72ED-40F2-B25A-FFD9A176466B}"/>
              </a:ext>
            </a:extLst>
          </p:cNvPr>
          <p:cNvGrpSpPr/>
          <p:nvPr/>
        </p:nvGrpSpPr>
        <p:grpSpPr>
          <a:xfrm>
            <a:off x="9077784" y="3305012"/>
            <a:ext cx="1022164" cy="433252"/>
            <a:chOff x="8652518" y="3429000"/>
            <a:chExt cx="1022164" cy="433252"/>
          </a:xfrm>
        </p:grpSpPr>
        <p:sp>
          <p:nvSpPr>
            <p:cNvPr id="61" name="Cube 60">
              <a:extLst>
                <a:ext uri="{FF2B5EF4-FFF2-40B4-BE49-F238E27FC236}">
                  <a16:creationId xmlns:a16="http://schemas.microsoft.com/office/drawing/2014/main" id="{BCA71D8B-3FF9-4A84-8970-E49C83F05E10}"/>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D62DE86-B45B-42F3-8406-D4FFAD398C7A}"/>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9041027D-136F-4204-9C07-913EF519C92B}"/>
              </a:ext>
            </a:extLst>
          </p:cNvPr>
          <p:cNvGrpSpPr/>
          <p:nvPr/>
        </p:nvGrpSpPr>
        <p:grpSpPr>
          <a:xfrm>
            <a:off x="9194883" y="4428247"/>
            <a:ext cx="1022164" cy="433252"/>
            <a:chOff x="8652518" y="3429000"/>
            <a:chExt cx="1022164" cy="433252"/>
          </a:xfrm>
        </p:grpSpPr>
        <p:sp>
          <p:nvSpPr>
            <p:cNvPr id="65" name="Cube 64">
              <a:extLst>
                <a:ext uri="{FF2B5EF4-FFF2-40B4-BE49-F238E27FC236}">
                  <a16:creationId xmlns:a16="http://schemas.microsoft.com/office/drawing/2014/main" id="{47C52BAD-EEBE-4C4C-A49E-7BFC767BFB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B7411842-5264-4700-99B6-5502BF9C17E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a:extLst>
              <a:ext uri="{FF2B5EF4-FFF2-40B4-BE49-F238E27FC236}">
                <a16:creationId xmlns:a16="http://schemas.microsoft.com/office/drawing/2014/main" id="{30F60D23-7E7D-4DD7-BC22-35C6360F08F2}"/>
              </a:ext>
            </a:extLst>
          </p:cNvPr>
          <p:cNvGrpSpPr/>
          <p:nvPr/>
        </p:nvGrpSpPr>
        <p:grpSpPr>
          <a:xfrm>
            <a:off x="9194883" y="4089065"/>
            <a:ext cx="1022164" cy="433252"/>
            <a:chOff x="8652518" y="3429000"/>
            <a:chExt cx="1022164" cy="433252"/>
          </a:xfrm>
        </p:grpSpPr>
        <p:sp>
          <p:nvSpPr>
            <p:cNvPr id="69" name="Cube 68">
              <a:extLst>
                <a:ext uri="{FF2B5EF4-FFF2-40B4-BE49-F238E27FC236}">
                  <a16:creationId xmlns:a16="http://schemas.microsoft.com/office/drawing/2014/main" id="{0EB82C89-BA92-430C-80ED-018A9F7DFEA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38DBAF3B-FBCD-47EF-B6D2-8E29E342F1C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1E254908-746D-42C3-B5F9-14532E06FCC5}"/>
              </a:ext>
            </a:extLst>
          </p:cNvPr>
          <p:cNvGrpSpPr/>
          <p:nvPr/>
        </p:nvGrpSpPr>
        <p:grpSpPr>
          <a:xfrm>
            <a:off x="9194883" y="3749883"/>
            <a:ext cx="1022164" cy="433252"/>
            <a:chOff x="8652518" y="3429000"/>
            <a:chExt cx="1022164" cy="433252"/>
          </a:xfrm>
        </p:grpSpPr>
        <p:sp>
          <p:nvSpPr>
            <p:cNvPr id="73" name="Cube 72">
              <a:extLst>
                <a:ext uri="{FF2B5EF4-FFF2-40B4-BE49-F238E27FC236}">
                  <a16:creationId xmlns:a16="http://schemas.microsoft.com/office/drawing/2014/main" id="{9D371F77-C8F8-4B85-A187-31EECA147A5D}"/>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92094696-FB39-4B05-9EC3-BD413B77A0A5}"/>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8652518"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AB58DD51-B028-4D1C-85FE-6620624EE1C2}"/>
              </a:ext>
            </a:extLst>
          </p:cNvPr>
          <p:cNvGrpSpPr/>
          <p:nvPr/>
        </p:nvGrpSpPr>
        <p:grpSpPr>
          <a:xfrm>
            <a:off x="9194883" y="3433378"/>
            <a:ext cx="1022164" cy="433252"/>
            <a:chOff x="8652518" y="3429000"/>
            <a:chExt cx="1022164" cy="433252"/>
          </a:xfrm>
        </p:grpSpPr>
        <p:sp>
          <p:nvSpPr>
            <p:cNvPr id="77" name="Cube 76">
              <a:extLst>
                <a:ext uri="{FF2B5EF4-FFF2-40B4-BE49-F238E27FC236}">
                  <a16:creationId xmlns:a16="http://schemas.microsoft.com/office/drawing/2014/main" id="{CC1DD02E-EFAE-4805-AFCC-12CBDDCA59B2}"/>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15934278-E3B9-4C8A-BFB1-F84F96E97804}"/>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0" name="Group 79">
            <a:extLst>
              <a:ext uri="{FF2B5EF4-FFF2-40B4-BE49-F238E27FC236}">
                <a16:creationId xmlns:a16="http://schemas.microsoft.com/office/drawing/2014/main" id="{DF1B33E6-7210-4678-8C86-9AB1A3E8F0E3}"/>
              </a:ext>
            </a:extLst>
          </p:cNvPr>
          <p:cNvGrpSpPr/>
          <p:nvPr/>
        </p:nvGrpSpPr>
        <p:grpSpPr>
          <a:xfrm>
            <a:off x="9311982" y="4556613"/>
            <a:ext cx="1022164" cy="433252"/>
            <a:chOff x="8652518" y="3429000"/>
            <a:chExt cx="1022164" cy="433252"/>
          </a:xfrm>
        </p:grpSpPr>
        <p:sp>
          <p:nvSpPr>
            <p:cNvPr id="81" name="Cube 80">
              <a:extLst>
                <a:ext uri="{FF2B5EF4-FFF2-40B4-BE49-F238E27FC236}">
                  <a16:creationId xmlns:a16="http://schemas.microsoft.com/office/drawing/2014/main" id="{6C92C01C-90B4-4A1D-8360-6FB3C9F4198C}"/>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2" name="Cube 81">
              <a:extLst>
                <a:ext uri="{FF2B5EF4-FFF2-40B4-BE49-F238E27FC236}">
                  <a16:creationId xmlns:a16="http://schemas.microsoft.com/office/drawing/2014/main" id="{A11350DC-83A3-46A6-B659-94DB0B456DF9}"/>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3" name="Cube 82">
              <a:extLst>
                <a:ext uri="{FF2B5EF4-FFF2-40B4-BE49-F238E27FC236}">
                  <a16:creationId xmlns:a16="http://schemas.microsoft.com/office/drawing/2014/main" id="{4734A09C-00EB-43FB-BB70-AE5FBC79E98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84" name="Group 83">
            <a:extLst>
              <a:ext uri="{FF2B5EF4-FFF2-40B4-BE49-F238E27FC236}">
                <a16:creationId xmlns:a16="http://schemas.microsoft.com/office/drawing/2014/main" id="{1A835B04-0870-4E7E-90AB-65915F707AE4}"/>
              </a:ext>
            </a:extLst>
          </p:cNvPr>
          <p:cNvGrpSpPr/>
          <p:nvPr/>
        </p:nvGrpSpPr>
        <p:grpSpPr>
          <a:xfrm>
            <a:off x="9311982" y="4217431"/>
            <a:ext cx="1022164" cy="433252"/>
            <a:chOff x="8652518" y="3429000"/>
            <a:chExt cx="1022164" cy="433252"/>
          </a:xfrm>
        </p:grpSpPr>
        <p:sp>
          <p:nvSpPr>
            <p:cNvPr id="85" name="Cube 84">
              <a:extLst>
                <a:ext uri="{FF2B5EF4-FFF2-40B4-BE49-F238E27FC236}">
                  <a16:creationId xmlns:a16="http://schemas.microsoft.com/office/drawing/2014/main" id="{69C6C2D6-F9E1-4282-97CD-A04499A01676}"/>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6" name="Cube 85">
              <a:extLst>
                <a:ext uri="{FF2B5EF4-FFF2-40B4-BE49-F238E27FC236}">
                  <a16:creationId xmlns:a16="http://schemas.microsoft.com/office/drawing/2014/main" id="{0381B978-9484-495F-8AD6-440C395E7C1F}"/>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7" name="Cube 86">
              <a:extLst>
                <a:ext uri="{FF2B5EF4-FFF2-40B4-BE49-F238E27FC236}">
                  <a16:creationId xmlns:a16="http://schemas.microsoft.com/office/drawing/2014/main" id="{FE7DEDC4-39C9-4114-B848-8FA68DB14AD9}"/>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88" name="Group 87">
            <a:extLst>
              <a:ext uri="{FF2B5EF4-FFF2-40B4-BE49-F238E27FC236}">
                <a16:creationId xmlns:a16="http://schemas.microsoft.com/office/drawing/2014/main" id="{AEAA6E2D-0ABA-4A72-9280-89EFA134BC1A}"/>
              </a:ext>
            </a:extLst>
          </p:cNvPr>
          <p:cNvGrpSpPr/>
          <p:nvPr/>
        </p:nvGrpSpPr>
        <p:grpSpPr>
          <a:xfrm>
            <a:off x="9311982" y="3878249"/>
            <a:ext cx="1022164" cy="433252"/>
            <a:chOff x="8652518" y="3429000"/>
            <a:chExt cx="1022164" cy="433252"/>
          </a:xfrm>
        </p:grpSpPr>
        <p:sp>
          <p:nvSpPr>
            <p:cNvPr id="89" name="Cube 88">
              <a:extLst>
                <a:ext uri="{FF2B5EF4-FFF2-40B4-BE49-F238E27FC236}">
                  <a16:creationId xmlns:a16="http://schemas.microsoft.com/office/drawing/2014/main" id="{C0E76725-4B9B-4E7F-964F-D744211A616B}"/>
                </a:ext>
              </a:extLst>
            </p:cNvPr>
            <p:cNvSpPr/>
            <p:nvPr/>
          </p:nvSpPr>
          <p:spPr>
            <a:xfrm flipH="1">
              <a:off x="9241430"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0" name="Cube 89">
              <a:extLst>
                <a:ext uri="{FF2B5EF4-FFF2-40B4-BE49-F238E27FC236}">
                  <a16:creationId xmlns:a16="http://schemas.microsoft.com/office/drawing/2014/main" id="{CB25D6BE-0155-4392-B265-D065BB5AC3C0}"/>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1" name="Cube 90">
              <a:extLst>
                <a:ext uri="{FF2B5EF4-FFF2-40B4-BE49-F238E27FC236}">
                  <a16:creationId xmlns:a16="http://schemas.microsoft.com/office/drawing/2014/main" id="{39DAC5C3-DDA0-4EAB-AD9E-1E82AE5AD405}"/>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grpSp>
      <p:grpSp>
        <p:nvGrpSpPr>
          <p:cNvPr id="92" name="Group 91">
            <a:extLst>
              <a:ext uri="{FF2B5EF4-FFF2-40B4-BE49-F238E27FC236}">
                <a16:creationId xmlns:a16="http://schemas.microsoft.com/office/drawing/2014/main" id="{FE1C7E27-C446-416C-A38C-53802F2E21DE}"/>
              </a:ext>
            </a:extLst>
          </p:cNvPr>
          <p:cNvGrpSpPr/>
          <p:nvPr/>
        </p:nvGrpSpPr>
        <p:grpSpPr>
          <a:xfrm>
            <a:off x="9311982" y="3561744"/>
            <a:ext cx="1022164" cy="433252"/>
            <a:chOff x="8652518" y="3429000"/>
            <a:chExt cx="1022164" cy="433252"/>
          </a:xfrm>
        </p:grpSpPr>
        <p:sp>
          <p:nvSpPr>
            <p:cNvPr id="93" name="Cube 92">
              <a:extLst>
                <a:ext uri="{FF2B5EF4-FFF2-40B4-BE49-F238E27FC236}">
                  <a16:creationId xmlns:a16="http://schemas.microsoft.com/office/drawing/2014/main" id="{57BDE0FF-D2EF-4183-9B59-5605E86B770A}"/>
                </a:ext>
              </a:extLst>
            </p:cNvPr>
            <p:cNvSpPr/>
            <p:nvPr/>
          </p:nvSpPr>
          <p:spPr>
            <a:xfrm flipH="1">
              <a:off x="9241430"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4" name="Cube 93">
              <a:extLst>
                <a:ext uri="{FF2B5EF4-FFF2-40B4-BE49-F238E27FC236}">
                  <a16:creationId xmlns:a16="http://schemas.microsoft.com/office/drawing/2014/main" id="{3DF82BB4-8FFE-4CD8-9752-D4E80771DF21}"/>
                </a:ext>
              </a:extLst>
            </p:cNvPr>
            <p:cNvSpPr/>
            <p:nvPr/>
          </p:nvSpPr>
          <p:spPr>
            <a:xfrm flipH="1">
              <a:off x="8946974"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5" name="Cube 94">
              <a:extLst>
                <a:ext uri="{FF2B5EF4-FFF2-40B4-BE49-F238E27FC236}">
                  <a16:creationId xmlns:a16="http://schemas.microsoft.com/office/drawing/2014/main" id="{FDC3251F-23DA-4085-AEBD-BBCC3383DED4}"/>
                </a:ext>
              </a:extLst>
            </p:cNvPr>
            <p:cNvSpPr/>
            <p:nvPr/>
          </p:nvSpPr>
          <p:spPr>
            <a:xfrm flipH="1">
              <a:off x="8652518" y="342900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graphicFrame>
        <p:nvGraphicFramePr>
          <p:cNvPr id="102" name="Table 166">
            <a:extLst>
              <a:ext uri="{FF2B5EF4-FFF2-40B4-BE49-F238E27FC236}">
                <a16:creationId xmlns:a16="http://schemas.microsoft.com/office/drawing/2014/main" id="{1B241842-8AEE-4C48-9826-664B6CD324BE}"/>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104" name="Content Placeholder 8">
            <a:extLst>
              <a:ext uri="{FF2B5EF4-FFF2-40B4-BE49-F238E27FC236}">
                <a16:creationId xmlns:a16="http://schemas.microsoft.com/office/drawing/2014/main" id="{5610AB28-704E-4682-9EEA-D0F6D5CC45C7}"/>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Taking the product across the 2</a:t>
            </a:r>
            <a:r>
              <a:rPr lang="en-GB" baseline="30000" dirty="0"/>
              <a:t>nd</a:t>
            </a:r>
            <a:r>
              <a:rPr lang="en-GB" dirty="0"/>
              <a:t> dimension will gives us 1’s only where a rule is fulfilled</a:t>
            </a:r>
          </a:p>
        </p:txBody>
      </p:sp>
    </p:spTree>
    <p:extLst>
      <p:ext uri="{BB962C8B-B14F-4D97-AF65-F5344CB8AC3E}">
        <p14:creationId xmlns:p14="http://schemas.microsoft.com/office/powerpoint/2010/main" val="2045722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8" name="Arrow: Right 7">
            <a:extLst>
              <a:ext uri="{FF2B5EF4-FFF2-40B4-BE49-F238E27FC236}">
                <a16:creationId xmlns:a16="http://schemas.microsoft.com/office/drawing/2014/main" id="{F11FB123-FC14-47EB-95AC-3A9D1D170CB7}"/>
              </a:ext>
            </a:extLst>
          </p:cNvPr>
          <p:cNvSpPr/>
          <p:nvPr/>
        </p:nvSpPr>
        <p:spPr>
          <a:xfrm rot="3167317" flipH="1">
            <a:off x="8328724" y="4656492"/>
            <a:ext cx="1039736" cy="433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sum</a:t>
            </a:r>
          </a:p>
        </p:txBody>
      </p:sp>
      <p:grpSp>
        <p:nvGrpSpPr>
          <p:cNvPr id="17" name="Group 16">
            <a:extLst>
              <a:ext uri="{FF2B5EF4-FFF2-40B4-BE49-F238E27FC236}">
                <a16:creationId xmlns:a16="http://schemas.microsoft.com/office/drawing/2014/main" id="{51759436-42B4-4C24-9E70-A0A8ADBC2EEB}"/>
              </a:ext>
            </a:extLst>
          </p:cNvPr>
          <p:cNvGrpSpPr/>
          <p:nvPr/>
        </p:nvGrpSpPr>
        <p:grpSpPr>
          <a:xfrm>
            <a:off x="8843586" y="4043149"/>
            <a:ext cx="727708" cy="433252"/>
            <a:chOff x="8652518" y="3429000"/>
            <a:chExt cx="727708" cy="433252"/>
          </a:xfrm>
        </p:grpSpPr>
        <p:sp>
          <p:nvSpPr>
            <p:cNvPr id="11" name="Cube 10">
              <a:extLst>
                <a:ext uri="{FF2B5EF4-FFF2-40B4-BE49-F238E27FC236}">
                  <a16:creationId xmlns:a16="http://schemas.microsoft.com/office/drawing/2014/main" id="{BD8C77C5-2AD1-4174-9343-72D1F15EDB4E}"/>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2F6FB381-CE95-465F-8219-50A318A0819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EEC0E6C-259B-44C1-BD8B-BD5062FBB025}"/>
              </a:ext>
            </a:extLst>
          </p:cNvPr>
          <p:cNvGrpSpPr/>
          <p:nvPr/>
        </p:nvGrpSpPr>
        <p:grpSpPr>
          <a:xfrm>
            <a:off x="8843586" y="3703967"/>
            <a:ext cx="727708" cy="433252"/>
            <a:chOff x="8652518" y="3429000"/>
            <a:chExt cx="727708" cy="433252"/>
          </a:xfrm>
        </p:grpSpPr>
        <p:sp>
          <p:nvSpPr>
            <p:cNvPr id="21" name="Cube 20">
              <a:extLst>
                <a:ext uri="{FF2B5EF4-FFF2-40B4-BE49-F238E27FC236}">
                  <a16:creationId xmlns:a16="http://schemas.microsoft.com/office/drawing/2014/main" id="{E0D52870-5D24-4BD6-9322-D5E7E7844E0D}"/>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F334B6-6FC4-4E2B-88A5-11BF127BDF2B}"/>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CC770A8C-6B88-493C-812E-59D95850D4FF}"/>
              </a:ext>
            </a:extLst>
          </p:cNvPr>
          <p:cNvGrpSpPr/>
          <p:nvPr/>
        </p:nvGrpSpPr>
        <p:grpSpPr>
          <a:xfrm>
            <a:off x="8843586" y="3364785"/>
            <a:ext cx="727708" cy="433252"/>
            <a:chOff x="8652518" y="3429000"/>
            <a:chExt cx="727708" cy="433252"/>
          </a:xfrm>
        </p:grpSpPr>
        <p:sp>
          <p:nvSpPr>
            <p:cNvPr id="26" name="Cube 25">
              <a:extLst>
                <a:ext uri="{FF2B5EF4-FFF2-40B4-BE49-F238E27FC236}">
                  <a16:creationId xmlns:a16="http://schemas.microsoft.com/office/drawing/2014/main" id="{1C6921D6-4BE0-48C8-B3A7-1897910BB95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4F9E3C9C-A81D-4E86-9074-79C8F4A4D8C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B3B8A39E-82D5-4919-9FB4-FF2F37DF80BA}"/>
              </a:ext>
            </a:extLst>
          </p:cNvPr>
          <p:cNvGrpSpPr/>
          <p:nvPr/>
        </p:nvGrpSpPr>
        <p:grpSpPr>
          <a:xfrm>
            <a:off x="8960685" y="4171515"/>
            <a:ext cx="727708" cy="433252"/>
            <a:chOff x="8652518" y="3429000"/>
            <a:chExt cx="727708" cy="433252"/>
          </a:xfrm>
        </p:grpSpPr>
        <p:sp>
          <p:nvSpPr>
            <p:cNvPr id="34" name="Cube 33">
              <a:extLst>
                <a:ext uri="{FF2B5EF4-FFF2-40B4-BE49-F238E27FC236}">
                  <a16:creationId xmlns:a16="http://schemas.microsoft.com/office/drawing/2014/main" id="{2F29BF46-39A2-4DBB-ABDE-DCA11EF05C33}"/>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A8261D78-912E-488B-B4B7-35145B69320D}"/>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9D335B1C-A72A-4022-93BB-FC4BC8F7CB9D}"/>
              </a:ext>
            </a:extLst>
          </p:cNvPr>
          <p:cNvGrpSpPr/>
          <p:nvPr/>
        </p:nvGrpSpPr>
        <p:grpSpPr>
          <a:xfrm>
            <a:off x="8960685" y="3832333"/>
            <a:ext cx="727708" cy="433252"/>
            <a:chOff x="8652518" y="3429000"/>
            <a:chExt cx="727708" cy="433252"/>
          </a:xfrm>
        </p:grpSpPr>
        <p:sp>
          <p:nvSpPr>
            <p:cNvPr id="38" name="Cube 37">
              <a:extLst>
                <a:ext uri="{FF2B5EF4-FFF2-40B4-BE49-F238E27FC236}">
                  <a16:creationId xmlns:a16="http://schemas.microsoft.com/office/drawing/2014/main" id="{FA6A8F1A-B6AB-45EA-85B0-2CD9A07E8CA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D50C9BA-B6E6-41B3-935E-BFBC8EC0FF72}"/>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37D29099-B697-495B-8317-D19D13EEFB11}"/>
              </a:ext>
            </a:extLst>
          </p:cNvPr>
          <p:cNvGrpSpPr/>
          <p:nvPr/>
        </p:nvGrpSpPr>
        <p:grpSpPr>
          <a:xfrm>
            <a:off x="8960685" y="3493151"/>
            <a:ext cx="727708" cy="433252"/>
            <a:chOff x="8652518" y="3429000"/>
            <a:chExt cx="727708" cy="433252"/>
          </a:xfrm>
        </p:grpSpPr>
        <p:sp>
          <p:nvSpPr>
            <p:cNvPr id="42" name="Cube 41">
              <a:extLst>
                <a:ext uri="{FF2B5EF4-FFF2-40B4-BE49-F238E27FC236}">
                  <a16:creationId xmlns:a16="http://schemas.microsoft.com/office/drawing/2014/main" id="{952E0F84-A74A-4872-A707-F78FF4DE2908}"/>
                </a:ext>
              </a:extLst>
            </p:cNvPr>
            <p:cNvSpPr/>
            <p:nvPr/>
          </p:nvSpPr>
          <p:spPr>
            <a:xfrm flipH="1">
              <a:off x="8946974"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8653EA0-ABDD-4BA7-BB26-99A45DFD6837}"/>
                </a:ext>
              </a:extLst>
            </p:cNvPr>
            <p:cNvSpPr/>
            <p:nvPr/>
          </p:nvSpPr>
          <p:spPr>
            <a:xfrm flipH="1">
              <a:off x="8652518" y="3429000"/>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Cube 46">
            <a:extLst>
              <a:ext uri="{FF2B5EF4-FFF2-40B4-BE49-F238E27FC236}">
                <a16:creationId xmlns:a16="http://schemas.microsoft.com/office/drawing/2014/main" id="{E604DE51-CB55-4293-BCD8-227487F1E5D6}"/>
              </a:ext>
            </a:extLst>
          </p:cNvPr>
          <p:cNvSpPr/>
          <p:nvPr/>
        </p:nvSpPr>
        <p:spPr>
          <a:xfrm flipH="1">
            <a:off x="8960685" y="3176646"/>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AD9B388-71B5-440A-8D64-484E4FA84B53}"/>
              </a:ext>
            </a:extLst>
          </p:cNvPr>
          <p:cNvSpPr/>
          <p:nvPr/>
        </p:nvSpPr>
        <p:spPr>
          <a:xfrm flipH="1">
            <a:off x="9077784" y="4299881"/>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3F2B1AC-D8C5-48B8-B29D-EC909264A523}"/>
              </a:ext>
            </a:extLst>
          </p:cNvPr>
          <p:cNvSpPr/>
          <p:nvPr/>
        </p:nvSpPr>
        <p:spPr>
          <a:xfrm flipH="1">
            <a:off x="9077784" y="396069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8637291D-283C-46A6-8B58-EBCAC8C7EC01}"/>
              </a:ext>
            </a:extLst>
          </p:cNvPr>
          <p:cNvSpPr/>
          <p:nvPr/>
        </p:nvSpPr>
        <p:spPr>
          <a:xfrm flipH="1">
            <a:off x="9077784" y="362151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61443C7-CFE5-4BB3-8F62-CF2C9955AD31}"/>
              </a:ext>
            </a:extLst>
          </p:cNvPr>
          <p:cNvSpPr/>
          <p:nvPr/>
        </p:nvSpPr>
        <p:spPr>
          <a:xfrm flipH="1">
            <a:off x="9077784" y="3305012"/>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41EA7C63-A28B-40B3-84B7-63A47BB7AEAE}"/>
              </a:ext>
            </a:extLst>
          </p:cNvPr>
          <p:cNvSpPr/>
          <p:nvPr/>
        </p:nvSpPr>
        <p:spPr>
          <a:xfrm flipH="1">
            <a:off x="9194883" y="442824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26D8ACC1-B252-42A3-922C-79784CDDB2D1}"/>
              </a:ext>
            </a:extLst>
          </p:cNvPr>
          <p:cNvSpPr/>
          <p:nvPr/>
        </p:nvSpPr>
        <p:spPr>
          <a:xfrm flipH="1">
            <a:off x="9194883" y="4089065"/>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70E60A55-12D4-457A-90EF-43E6BC95A7A0}"/>
              </a:ext>
            </a:extLst>
          </p:cNvPr>
          <p:cNvSpPr/>
          <p:nvPr/>
        </p:nvSpPr>
        <p:spPr>
          <a:xfrm flipH="1">
            <a:off x="9194883" y="3749883"/>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450DF68E-7D49-471D-9F77-7FA5BAB97E69}"/>
              </a:ext>
            </a:extLst>
          </p:cNvPr>
          <p:cNvSpPr/>
          <p:nvPr/>
        </p:nvSpPr>
        <p:spPr>
          <a:xfrm flipH="1">
            <a:off x="9194883" y="3433378"/>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4734A09C-00EB-43FB-BB70-AE5FBC79E982}"/>
              </a:ext>
            </a:extLst>
          </p:cNvPr>
          <p:cNvSpPr/>
          <p:nvPr/>
        </p:nvSpPr>
        <p:spPr>
          <a:xfrm flipH="1">
            <a:off x="9311982" y="4556613"/>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87" name="Cube 86">
            <a:extLst>
              <a:ext uri="{FF2B5EF4-FFF2-40B4-BE49-F238E27FC236}">
                <a16:creationId xmlns:a16="http://schemas.microsoft.com/office/drawing/2014/main" id="{FE7DEDC4-39C9-4114-B848-8FA68DB14AD9}"/>
              </a:ext>
            </a:extLst>
          </p:cNvPr>
          <p:cNvSpPr/>
          <p:nvPr/>
        </p:nvSpPr>
        <p:spPr>
          <a:xfrm flipH="1">
            <a:off x="9311982" y="4217431"/>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1" name="Cube 90">
            <a:extLst>
              <a:ext uri="{FF2B5EF4-FFF2-40B4-BE49-F238E27FC236}">
                <a16:creationId xmlns:a16="http://schemas.microsoft.com/office/drawing/2014/main" id="{39DAC5C3-DDA0-4EAB-AD9E-1E82AE5AD405}"/>
              </a:ext>
            </a:extLst>
          </p:cNvPr>
          <p:cNvSpPr/>
          <p:nvPr/>
        </p:nvSpPr>
        <p:spPr>
          <a:xfrm flipH="1">
            <a:off x="9311982" y="38782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95" name="Cube 94">
            <a:extLst>
              <a:ext uri="{FF2B5EF4-FFF2-40B4-BE49-F238E27FC236}">
                <a16:creationId xmlns:a16="http://schemas.microsoft.com/office/drawing/2014/main" id="{FDC3251F-23DA-4085-AEBD-BBCC3383DED4}"/>
              </a:ext>
            </a:extLst>
          </p:cNvPr>
          <p:cNvSpPr/>
          <p:nvPr/>
        </p:nvSpPr>
        <p:spPr>
          <a:xfrm flipH="1">
            <a:off x="9311982" y="3561744"/>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5" name="TextBox 144">
            <a:extLst>
              <a:ext uri="{FF2B5EF4-FFF2-40B4-BE49-F238E27FC236}">
                <a16:creationId xmlns:a16="http://schemas.microsoft.com/office/drawing/2014/main" id="{3D345FB9-63BC-49F5-AC3E-9E4759A69F1C}"/>
              </a:ext>
            </a:extLst>
          </p:cNvPr>
          <p:cNvSpPr txBox="1"/>
          <p:nvPr/>
        </p:nvSpPr>
        <p:spPr>
          <a:xfrm>
            <a:off x="8567879" y="2540192"/>
            <a:ext cx="1438058" cy="276999"/>
          </a:xfrm>
          <a:prstGeom prst="rect">
            <a:avLst/>
          </a:prstGeom>
          <a:noFill/>
        </p:spPr>
        <p:txBody>
          <a:bodyPr wrap="square" rtlCol="0">
            <a:spAutoFit/>
          </a:bodyPr>
          <a:lstStyle/>
          <a:p>
            <a:r>
              <a:rPr lang="en-GB" sz="1200" dirty="0"/>
              <a:t>Neighbourhood size</a:t>
            </a:r>
          </a:p>
        </p:txBody>
      </p:sp>
      <p:sp>
        <p:nvSpPr>
          <p:cNvPr id="146" name="TextBox 145">
            <a:extLst>
              <a:ext uri="{FF2B5EF4-FFF2-40B4-BE49-F238E27FC236}">
                <a16:creationId xmlns:a16="http://schemas.microsoft.com/office/drawing/2014/main" id="{6EA354F5-A322-439B-94D2-BD25B9C28BDF}"/>
              </a:ext>
            </a:extLst>
          </p:cNvPr>
          <p:cNvSpPr txBox="1"/>
          <p:nvPr/>
        </p:nvSpPr>
        <p:spPr>
          <a:xfrm rot="2811040">
            <a:off x="9719195" y="3352202"/>
            <a:ext cx="1677797" cy="276999"/>
          </a:xfrm>
          <a:prstGeom prst="rect">
            <a:avLst/>
          </a:prstGeom>
          <a:noFill/>
        </p:spPr>
        <p:txBody>
          <a:bodyPr wrap="square" rtlCol="0">
            <a:spAutoFit/>
          </a:bodyPr>
          <a:lstStyle/>
          <a:p>
            <a:r>
              <a:rPr lang="en-GB" sz="1200" dirty="0"/>
              <a:t>Nr of transitions to 1</a:t>
            </a:r>
          </a:p>
        </p:txBody>
      </p:sp>
      <p:sp>
        <p:nvSpPr>
          <p:cNvPr id="147" name="TextBox 146">
            <a:extLst>
              <a:ext uri="{FF2B5EF4-FFF2-40B4-BE49-F238E27FC236}">
                <a16:creationId xmlns:a16="http://schemas.microsoft.com/office/drawing/2014/main" id="{75032308-F6B3-4B99-9E51-D93D53CC143B}"/>
              </a:ext>
            </a:extLst>
          </p:cNvPr>
          <p:cNvSpPr txBox="1"/>
          <p:nvPr/>
        </p:nvSpPr>
        <p:spPr>
          <a:xfrm rot="16200000">
            <a:off x="7815900" y="3038146"/>
            <a:ext cx="1438058" cy="276999"/>
          </a:xfrm>
          <a:prstGeom prst="rect">
            <a:avLst/>
          </a:prstGeom>
          <a:noFill/>
        </p:spPr>
        <p:txBody>
          <a:bodyPr wrap="square" rtlCol="0">
            <a:spAutoFit/>
          </a:bodyPr>
          <a:lstStyle/>
          <a:p>
            <a:r>
              <a:rPr lang="en-GB" sz="1200" dirty="0"/>
              <a:t>Automata size</a:t>
            </a:r>
          </a:p>
        </p:txBody>
      </p:sp>
      <p:graphicFrame>
        <p:nvGraphicFramePr>
          <p:cNvPr id="99" name="Table 166">
            <a:extLst>
              <a:ext uri="{FF2B5EF4-FFF2-40B4-BE49-F238E27FC236}">
                <a16:creationId xmlns:a16="http://schemas.microsoft.com/office/drawing/2014/main" id="{A4304F77-28D5-4217-B39A-30B9F70C2F91}"/>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101" name="Content Placeholder 8">
            <a:extLst>
              <a:ext uri="{FF2B5EF4-FFF2-40B4-BE49-F238E27FC236}">
                <a16:creationId xmlns:a16="http://schemas.microsoft.com/office/drawing/2014/main" id="{9F85B6E7-3399-4D9A-92B9-1D1B2FCE3EB0}"/>
              </a:ext>
            </a:extLst>
          </p:cNvPr>
          <p:cNvSpPr txBox="1">
            <a:spLocks/>
          </p:cNvSpPr>
          <p:nvPr/>
        </p:nvSpPr>
        <p:spPr>
          <a:xfrm>
            <a:off x="4602202" y="4902076"/>
            <a:ext cx="3759472" cy="14380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Taking the sum across the new 2</a:t>
            </a:r>
            <a:r>
              <a:rPr lang="en-GB" baseline="30000" dirty="0"/>
              <a:t>nd</a:t>
            </a:r>
            <a:r>
              <a:rPr lang="en-GB" dirty="0"/>
              <a:t> dimension gives us the new state vector</a:t>
            </a:r>
          </a:p>
        </p:txBody>
      </p:sp>
    </p:spTree>
    <p:extLst>
      <p:ext uri="{BB962C8B-B14F-4D97-AF65-F5344CB8AC3E}">
        <p14:creationId xmlns:p14="http://schemas.microsoft.com/office/powerpoint/2010/main" val="1877064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12" name="Cube 11">
            <a:extLst>
              <a:ext uri="{FF2B5EF4-FFF2-40B4-BE49-F238E27FC236}">
                <a16:creationId xmlns:a16="http://schemas.microsoft.com/office/drawing/2014/main" id="{2F6FB381-CE95-465F-8219-50A318A08192}"/>
              </a:ext>
            </a:extLst>
          </p:cNvPr>
          <p:cNvSpPr/>
          <p:nvPr/>
        </p:nvSpPr>
        <p:spPr>
          <a:xfrm flipH="1">
            <a:off x="8843586" y="40431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2" name="Cube 21">
            <a:extLst>
              <a:ext uri="{FF2B5EF4-FFF2-40B4-BE49-F238E27FC236}">
                <a16:creationId xmlns:a16="http://schemas.microsoft.com/office/drawing/2014/main" id="{E4F334B6-6FC4-4E2B-88A5-11BF127BDF2B}"/>
              </a:ext>
            </a:extLst>
          </p:cNvPr>
          <p:cNvSpPr/>
          <p:nvPr/>
        </p:nvSpPr>
        <p:spPr>
          <a:xfrm flipH="1">
            <a:off x="8843586" y="370396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7" name="Cube 26">
            <a:extLst>
              <a:ext uri="{FF2B5EF4-FFF2-40B4-BE49-F238E27FC236}">
                <a16:creationId xmlns:a16="http://schemas.microsoft.com/office/drawing/2014/main" id="{4F9E3C9C-A81D-4E86-9074-79C8F4A4D8CD}"/>
              </a:ext>
            </a:extLst>
          </p:cNvPr>
          <p:cNvSpPr/>
          <p:nvPr/>
        </p:nvSpPr>
        <p:spPr>
          <a:xfrm flipH="1">
            <a:off x="8843586" y="3364785"/>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aphicFrame>
        <p:nvGraphicFramePr>
          <p:cNvPr id="46" name="Table 166">
            <a:extLst>
              <a:ext uri="{FF2B5EF4-FFF2-40B4-BE49-F238E27FC236}">
                <a16:creationId xmlns:a16="http://schemas.microsoft.com/office/drawing/2014/main" id="{56361AAB-8C9E-4209-9DC1-A2BFD1DF81D7}"/>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49" name="Content Placeholder 8">
            <a:extLst>
              <a:ext uri="{FF2B5EF4-FFF2-40B4-BE49-F238E27FC236}">
                <a16:creationId xmlns:a16="http://schemas.microsoft.com/office/drawing/2014/main" id="{DD37DE88-929C-40F4-B921-00BF61B7D923}"/>
              </a:ext>
            </a:extLst>
          </p:cNvPr>
          <p:cNvSpPr txBox="1">
            <a:spLocks/>
          </p:cNvSpPr>
          <p:nvPr/>
        </p:nvSpPr>
        <p:spPr>
          <a:xfrm>
            <a:off x="4602202" y="4902076"/>
            <a:ext cx="3759472" cy="14380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Taking the sum across the new 2</a:t>
            </a:r>
            <a:r>
              <a:rPr lang="en-GB" baseline="30000" dirty="0"/>
              <a:t>nd</a:t>
            </a:r>
            <a:r>
              <a:rPr lang="en-GB" dirty="0"/>
              <a:t> dimension gives us the new state vector</a:t>
            </a:r>
          </a:p>
        </p:txBody>
      </p:sp>
    </p:spTree>
    <p:extLst>
      <p:ext uri="{BB962C8B-B14F-4D97-AF65-F5344CB8AC3E}">
        <p14:creationId xmlns:p14="http://schemas.microsoft.com/office/powerpoint/2010/main" val="29766041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12" name="Cube 11">
            <a:extLst>
              <a:ext uri="{FF2B5EF4-FFF2-40B4-BE49-F238E27FC236}">
                <a16:creationId xmlns:a16="http://schemas.microsoft.com/office/drawing/2014/main" id="{2F6FB381-CE95-465F-8219-50A318A08192}"/>
              </a:ext>
            </a:extLst>
          </p:cNvPr>
          <p:cNvSpPr/>
          <p:nvPr/>
        </p:nvSpPr>
        <p:spPr>
          <a:xfrm flipH="1">
            <a:off x="8843586" y="40431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2" name="Cube 21">
            <a:extLst>
              <a:ext uri="{FF2B5EF4-FFF2-40B4-BE49-F238E27FC236}">
                <a16:creationId xmlns:a16="http://schemas.microsoft.com/office/drawing/2014/main" id="{E4F334B6-6FC4-4E2B-88A5-11BF127BDF2B}"/>
              </a:ext>
            </a:extLst>
          </p:cNvPr>
          <p:cNvSpPr/>
          <p:nvPr/>
        </p:nvSpPr>
        <p:spPr>
          <a:xfrm flipH="1">
            <a:off x="8843586" y="370396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7" name="Cube 26">
            <a:extLst>
              <a:ext uri="{FF2B5EF4-FFF2-40B4-BE49-F238E27FC236}">
                <a16:creationId xmlns:a16="http://schemas.microsoft.com/office/drawing/2014/main" id="{4F9E3C9C-A81D-4E86-9074-79C8F4A4D8CD}"/>
              </a:ext>
            </a:extLst>
          </p:cNvPr>
          <p:cNvSpPr/>
          <p:nvPr/>
        </p:nvSpPr>
        <p:spPr>
          <a:xfrm flipH="1">
            <a:off x="8843586" y="3364785"/>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7" name="Arrow: Right 6">
            <a:extLst>
              <a:ext uri="{FF2B5EF4-FFF2-40B4-BE49-F238E27FC236}">
                <a16:creationId xmlns:a16="http://schemas.microsoft.com/office/drawing/2014/main" id="{D58B0427-5FD4-42AE-BE67-E0A656DA4C7A}"/>
              </a:ext>
            </a:extLst>
          </p:cNvPr>
          <p:cNvSpPr/>
          <p:nvPr/>
        </p:nvSpPr>
        <p:spPr>
          <a:xfrm>
            <a:off x="1807534" y="4545465"/>
            <a:ext cx="318977" cy="138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8">
            <a:extLst>
              <a:ext uri="{FF2B5EF4-FFF2-40B4-BE49-F238E27FC236}">
                <a16:creationId xmlns:a16="http://schemas.microsoft.com/office/drawing/2014/main" id="{C5F0C351-9F18-4C09-A52D-A9568E2254EB}"/>
              </a:ext>
            </a:extLst>
          </p:cNvPr>
          <p:cNvSpPr txBox="1">
            <a:spLocks/>
          </p:cNvSpPr>
          <p:nvPr/>
        </p:nvSpPr>
        <p:spPr>
          <a:xfrm>
            <a:off x="1035426" y="2882116"/>
            <a:ext cx="3759472"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previous state is moved one step forward</a:t>
            </a:r>
          </a:p>
        </p:txBody>
      </p:sp>
    </p:spTree>
    <p:extLst>
      <p:ext uri="{BB962C8B-B14F-4D97-AF65-F5344CB8AC3E}">
        <p14:creationId xmlns:p14="http://schemas.microsoft.com/office/powerpoint/2010/main" val="42805892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12" name="Cube 11">
            <a:extLst>
              <a:ext uri="{FF2B5EF4-FFF2-40B4-BE49-F238E27FC236}">
                <a16:creationId xmlns:a16="http://schemas.microsoft.com/office/drawing/2014/main" id="{2F6FB381-CE95-465F-8219-50A318A08192}"/>
              </a:ext>
            </a:extLst>
          </p:cNvPr>
          <p:cNvSpPr/>
          <p:nvPr/>
        </p:nvSpPr>
        <p:spPr>
          <a:xfrm flipH="1">
            <a:off x="8843586" y="40431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2" name="Cube 21">
            <a:extLst>
              <a:ext uri="{FF2B5EF4-FFF2-40B4-BE49-F238E27FC236}">
                <a16:creationId xmlns:a16="http://schemas.microsoft.com/office/drawing/2014/main" id="{E4F334B6-6FC4-4E2B-88A5-11BF127BDF2B}"/>
              </a:ext>
            </a:extLst>
          </p:cNvPr>
          <p:cNvSpPr/>
          <p:nvPr/>
        </p:nvSpPr>
        <p:spPr>
          <a:xfrm flipH="1">
            <a:off x="8843586" y="370396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7" name="Cube 26">
            <a:extLst>
              <a:ext uri="{FF2B5EF4-FFF2-40B4-BE49-F238E27FC236}">
                <a16:creationId xmlns:a16="http://schemas.microsoft.com/office/drawing/2014/main" id="{4F9E3C9C-A81D-4E86-9074-79C8F4A4D8CD}"/>
              </a:ext>
            </a:extLst>
          </p:cNvPr>
          <p:cNvSpPr/>
          <p:nvPr/>
        </p:nvSpPr>
        <p:spPr>
          <a:xfrm flipH="1">
            <a:off x="8843586" y="3364785"/>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7" name="Arrow: Right 6">
            <a:extLst>
              <a:ext uri="{FF2B5EF4-FFF2-40B4-BE49-F238E27FC236}">
                <a16:creationId xmlns:a16="http://schemas.microsoft.com/office/drawing/2014/main" id="{D58B0427-5FD4-42AE-BE67-E0A656DA4C7A}"/>
              </a:ext>
            </a:extLst>
          </p:cNvPr>
          <p:cNvSpPr/>
          <p:nvPr/>
        </p:nvSpPr>
        <p:spPr>
          <a:xfrm>
            <a:off x="1807534" y="4545465"/>
            <a:ext cx="318977" cy="138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8">
            <a:extLst>
              <a:ext uri="{FF2B5EF4-FFF2-40B4-BE49-F238E27FC236}">
                <a16:creationId xmlns:a16="http://schemas.microsoft.com/office/drawing/2014/main" id="{754A175C-B003-4B59-B3FD-CDFE9D3D2A8B}"/>
              </a:ext>
            </a:extLst>
          </p:cNvPr>
          <p:cNvSpPr txBox="1">
            <a:spLocks/>
          </p:cNvSpPr>
          <p:nvPr/>
        </p:nvSpPr>
        <p:spPr>
          <a:xfrm>
            <a:off x="1035426" y="2882116"/>
            <a:ext cx="3759472"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previous state is moved one step forward</a:t>
            </a:r>
          </a:p>
        </p:txBody>
      </p:sp>
    </p:spTree>
    <p:extLst>
      <p:ext uri="{BB962C8B-B14F-4D97-AF65-F5344CB8AC3E}">
        <p14:creationId xmlns:p14="http://schemas.microsoft.com/office/powerpoint/2010/main" val="41592795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sp>
        <p:nvSpPr>
          <p:cNvPr id="12" name="Cube 11">
            <a:extLst>
              <a:ext uri="{FF2B5EF4-FFF2-40B4-BE49-F238E27FC236}">
                <a16:creationId xmlns:a16="http://schemas.microsoft.com/office/drawing/2014/main" id="{2F6FB381-CE95-465F-8219-50A318A08192}"/>
              </a:ext>
            </a:extLst>
          </p:cNvPr>
          <p:cNvSpPr/>
          <p:nvPr/>
        </p:nvSpPr>
        <p:spPr>
          <a:xfrm flipH="1">
            <a:off x="8843586" y="4043149"/>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2" name="Cube 21">
            <a:extLst>
              <a:ext uri="{FF2B5EF4-FFF2-40B4-BE49-F238E27FC236}">
                <a16:creationId xmlns:a16="http://schemas.microsoft.com/office/drawing/2014/main" id="{E4F334B6-6FC4-4E2B-88A5-11BF127BDF2B}"/>
              </a:ext>
            </a:extLst>
          </p:cNvPr>
          <p:cNvSpPr/>
          <p:nvPr/>
        </p:nvSpPr>
        <p:spPr>
          <a:xfrm flipH="1">
            <a:off x="8843586" y="3703967"/>
            <a:ext cx="433252" cy="4332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27" name="Cube 26">
            <a:extLst>
              <a:ext uri="{FF2B5EF4-FFF2-40B4-BE49-F238E27FC236}">
                <a16:creationId xmlns:a16="http://schemas.microsoft.com/office/drawing/2014/main" id="{4F9E3C9C-A81D-4E86-9074-79C8F4A4D8CD}"/>
              </a:ext>
            </a:extLst>
          </p:cNvPr>
          <p:cNvSpPr/>
          <p:nvPr/>
        </p:nvSpPr>
        <p:spPr>
          <a:xfrm flipH="1">
            <a:off x="8843586" y="3364785"/>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Cube 30">
            <a:extLst>
              <a:ext uri="{FF2B5EF4-FFF2-40B4-BE49-F238E27FC236}">
                <a16:creationId xmlns:a16="http://schemas.microsoft.com/office/drawing/2014/main" id="{D00F44B6-573F-46F9-B5C5-CD21205971F5}"/>
              </a:ext>
            </a:extLst>
          </p:cNvPr>
          <p:cNvSpPr/>
          <p:nvPr/>
        </p:nvSpPr>
        <p:spPr>
          <a:xfrm flipH="1">
            <a:off x="8843586" y="3048280"/>
            <a:ext cx="433252" cy="433252"/>
          </a:xfrm>
          <a:prstGeom prst="cub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cxnSp>
        <p:nvCxnSpPr>
          <p:cNvPr id="4" name="Connector: Elbow 3">
            <a:extLst>
              <a:ext uri="{FF2B5EF4-FFF2-40B4-BE49-F238E27FC236}">
                <a16:creationId xmlns:a16="http://schemas.microsoft.com/office/drawing/2014/main" id="{F0C16E14-C5D0-4AE3-9B7D-9CB8BC312243}"/>
              </a:ext>
            </a:extLst>
          </p:cNvPr>
          <p:cNvCxnSpPr>
            <a:cxnSpLocks/>
          </p:cNvCxnSpPr>
          <p:nvPr/>
        </p:nvCxnSpPr>
        <p:spPr>
          <a:xfrm rot="10800000" flipV="1">
            <a:off x="1637415" y="3703967"/>
            <a:ext cx="7049389" cy="1038154"/>
          </a:xfrm>
          <a:prstGeom prst="bentConnector3">
            <a:avLst>
              <a:gd name="adj1" fmla="val 9992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8">
            <a:extLst>
              <a:ext uri="{FF2B5EF4-FFF2-40B4-BE49-F238E27FC236}">
                <a16:creationId xmlns:a16="http://schemas.microsoft.com/office/drawing/2014/main" id="{9393A125-9258-4DF2-B6CA-734C145E2181}"/>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new current state is inserted into the 2D time projection</a:t>
            </a:r>
          </a:p>
        </p:txBody>
      </p:sp>
    </p:spTree>
    <p:extLst>
      <p:ext uri="{BB962C8B-B14F-4D97-AF65-F5344CB8AC3E}">
        <p14:creationId xmlns:p14="http://schemas.microsoft.com/office/powerpoint/2010/main" val="30322336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1D -&gt; 2D projection</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1415312" y="4861499"/>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sp>
        <p:nvSpPr>
          <p:cNvPr id="10" name="Content Placeholder 8">
            <a:extLst>
              <a:ext uri="{FF2B5EF4-FFF2-40B4-BE49-F238E27FC236}">
                <a16:creationId xmlns:a16="http://schemas.microsoft.com/office/drawing/2014/main" id="{6AE7978C-8A2E-45D5-AECB-AA39CF9EDABD}"/>
              </a:ext>
            </a:extLst>
          </p:cNvPr>
          <p:cNvSpPr txBox="1">
            <a:spLocks/>
          </p:cNvSpPr>
          <p:nvPr/>
        </p:nvSpPr>
        <p:spPr>
          <a:xfrm>
            <a:off x="4602202" y="4902076"/>
            <a:ext cx="4752466"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new current state is inserted into the 2D time projection</a:t>
            </a:r>
          </a:p>
        </p:txBody>
      </p:sp>
    </p:spTree>
    <p:extLst>
      <p:ext uri="{BB962C8B-B14F-4D97-AF65-F5344CB8AC3E}">
        <p14:creationId xmlns:p14="http://schemas.microsoft.com/office/powerpoint/2010/main" val="111192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C1DF-0084-451A-9FC1-3EACCEE68570}"/>
              </a:ext>
            </a:extLst>
          </p:cNvPr>
          <p:cNvSpPr>
            <a:spLocks noGrp="1"/>
          </p:cNvSpPr>
          <p:nvPr>
            <p:ph type="title"/>
          </p:nvPr>
        </p:nvSpPr>
        <p:spPr>
          <a:xfrm>
            <a:off x="838200" y="365125"/>
            <a:ext cx="5782056" cy="1325563"/>
          </a:xfrm>
        </p:spPr>
        <p:txBody>
          <a:bodyPr>
            <a:normAutofit fontScale="90000"/>
          </a:bodyPr>
          <a:lstStyle/>
          <a:p>
            <a:r>
              <a:rPr lang="en-GB" dirty="0"/>
              <a:t>Example - XOR in</a:t>
            </a:r>
            <a:br>
              <a:rPr lang="en-GB" dirty="0"/>
            </a:br>
            <a:r>
              <a:rPr lang="en-GB" dirty="0"/>
              <a:t>cellular automata reservoir</a:t>
            </a:r>
          </a:p>
        </p:txBody>
      </p:sp>
      <p:sp>
        <p:nvSpPr>
          <p:cNvPr id="6" name="Content Placeholder 5">
            <a:extLst>
              <a:ext uri="{FF2B5EF4-FFF2-40B4-BE49-F238E27FC236}">
                <a16:creationId xmlns:a16="http://schemas.microsoft.com/office/drawing/2014/main" id="{7A43B796-68B1-466B-AD1A-DC5D7FF08AC6}"/>
              </a:ext>
            </a:extLst>
          </p:cNvPr>
          <p:cNvSpPr>
            <a:spLocks noGrp="1"/>
          </p:cNvSpPr>
          <p:nvPr>
            <p:ph idx="1"/>
          </p:nvPr>
        </p:nvSpPr>
        <p:spPr>
          <a:xfrm>
            <a:off x="838200" y="1825625"/>
            <a:ext cx="5782056" cy="4351338"/>
          </a:xfrm>
        </p:spPr>
        <p:txBody>
          <a:bodyPr>
            <a:normAutofit fontScale="77500" lnSpcReduction="20000"/>
          </a:bodyPr>
          <a:lstStyle/>
          <a:p>
            <a:r>
              <a:rPr lang="en-GB" dirty="0"/>
              <a:t>The XOR problem </a:t>
            </a:r>
          </a:p>
          <a:p>
            <a:pPr lvl="1"/>
            <a:r>
              <a:rPr lang="en-GB" dirty="0"/>
              <a:t>Represented as an 1D array of size 2 ( = 2 dimensional vector)</a:t>
            </a:r>
          </a:p>
          <a:p>
            <a:pPr lvl="1"/>
            <a:r>
              <a:rPr lang="en-GB" dirty="0"/>
              <a:t>The problem and correct output</a:t>
            </a:r>
          </a:p>
          <a:p>
            <a:pPr lvl="2"/>
            <a:r>
              <a:rPr lang="en-GB" dirty="0"/>
              <a:t>[0,0] = 0</a:t>
            </a:r>
          </a:p>
          <a:p>
            <a:pPr lvl="2"/>
            <a:r>
              <a:rPr lang="en-GB" dirty="0"/>
              <a:t>[1,0] = 1</a:t>
            </a:r>
          </a:p>
          <a:p>
            <a:pPr lvl="2"/>
            <a:r>
              <a:rPr lang="en-GB" dirty="0"/>
              <a:t>[0,1] = 1</a:t>
            </a:r>
          </a:p>
          <a:p>
            <a:pPr lvl="2"/>
            <a:r>
              <a:rPr lang="en-GB" dirty="0"/>
              <a:t>[1,1] = 0</a:t>
            </a:r>
          </a:p>
          <a:p>
            <a:r>
              <a:rPr lang="en-GB" dirty="0"/>
              <a:t>The vector representing the input is mapped into the cellular automata</a:t>
            </a:r>
          </a:p>
          <a:p>
            <a:pPr lvl="1"/>
            <a:r>
              <a:rPr lang="en-GB" dirty="0"/>
              <a:t>We have now mapped a 2D input vector into a n dimensional representational space where n = the size of the automata</a:t>
            </a:r>
          </a:p>
          <a:p>
            <a:pPr lvl="2"/>
            <a:r>
              <a:rPr lang="en-GB" dirty="0"/>
              <a:t>In other words we have created a high dimensional projection</a:t>
            </a:r>
          </a:p>
          <a:p>
            <a:pPr lvl="1"/>
            <a:r>
              <a:rPr lang="en-GB" dirty="0"/>
              <a:t>As the cellular automata computes new states, these might provide a linearized version of the input problem</a:t>
            </a:r>
          </a:p>
          <a:p>
            <a:endParaRPr lang="en-GB" dirty="0"/>
          </a:p>
        </p:txBody>
      </p:sp>
      <p:graphicFrame>
        <p:nvGraphicFramePr>
          <p:cNvPr id="5" name="Table 6">
            <a:extLst>
              <a:ext uri="{FF2B5EF4-FFF2-40B4-BE49-F238E27FC236}">
                <a16:creationId xmlns:a16="http://schemas.microsoft.com/office/drawing/2014/main" id="{FF20B203-E4B1-4E5F-9263-DC5B8F8DABF3}"/>
              </a:ext>
            </a:extLst>
          </p:cNvPr>
          <p:cNvGraphicFramePr>
            <a:graphicFrameLocks noGrp="1"/>
          </p:cNvGraphicFramePr>
          <p:nvPr>
            <p:extLst>
              <p:ext uri="{D42A27DB-BD31-4B8C-83A1-F6EECF244321}">
                <p14:modId xmlns:p14="http://schemas.microsoft.com/office/powerpoint/2010/main" val="3974400660"/>
              </p:ext>
            </p:extLst>
          </p:nvPr>
        </p:nvGraphicFramePr>
        <p:xfrm>
          <a:off x="10014712" y="1690688"/>
          <a:ext cx="592328" cy="4351336"/>
        </p:xfrm>
        <a:graphic>
          <a:graphicData uri="http://schemas.openxmlformats.org/drawingml/2006/table">
            <a:tbl>
              <a:tblPr firstRow="1" bandRow="1">
                <a:tableStyleId>{5C22544A-7EE6-4342-B048-85BDC9FD1C3A}</a:tableStyleId>
              </a:tblPr>
              <a:tblGrid>
                <a:gridCol w="592328">
                  <a:extLst>
                    <a:ext uri="{9D8B030D-6E8A-4147-A177-3AD203B41FA5}">
                      <a16:colId xmlns:a16="http://schemas.microsoft.com/office/drawing/2014/main" val="3528885910"/>
                    </a:ext>
                  </a:extLst>
                </a:gridCol>
              </a:tblGrid>
              <a:tr h="543917">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543917">
                <a:tc>
                  <a:txBody>
                    <a:bodyPr/>
                    <a:lstStyle/>
                    <a:p>
                      <a:r>
                        <a:rPr lang="en-GB"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543917">
                <a:tc>
                  <a:txBody>
                    <a:bodyPr/>
                    <a:lstStyle/>
                    <a:p>
                      <a:r>
                        <a:rPr lang="en-GB"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8" name="Table 8">
            <a:extLst>
              <a:ext uri="{FF2B5EF4-FFF2-40B4-BE49-F238E27FC236}">
                <a16:creationId xmlns:a16="http://schemas.microsoft.com/office/drawing/2014/main" id="{4F7F3416-FA04-4879-9A55-317BC2F52E4E}"/>
              </a:ext>
            </a:extLst>
          </p:cNvPr>
          <p:cNvGraphicFramePr>
            <a:graphicFrameLocks noGrp="1"/>
          </p:cNvGraphicFramePr>
          <p:nvPr>
            <p:extLst>
              <p:ext uri="{D42A27DB-BD31-4B8C-83A1-F6EECF244321}">
                <p14:modId xmlns:p14="http://schemas.microsoft.com/office/powerpoint/2010/main" val="247593131"/>
              </p:ext>
            </p:extLst>
          </p:nvPr>
        </p:nvGraphicFramePr>
        <p:xfrm>
          <a:off x="7006336" y="3630454"/>
          <a:ext cx="455168" cy="741680"/>
        </p:xfrm>
        <a:graphic>
          <a:graphicData uri="http://schemas.openxmlformats.org/drawingml/2006/table">
            <a:tbl>
              <a:tblPr firstRow="1" bandRow="1">
                <a:tableStyleId>{5C22544A-7EE6-4342-B048-85BDC9FD1C3A}</a:tableStyleId>
              </a:tblPr>
              <a:tblGrid>
                <a:gridCol w="455168">
                  <a:extLst>
                    <a:ext uri="{9D8B030D-6E8A-4147-A177-3AD203B41FA5}">
                      <a16:colId xmlns:a16="http://schemas.microsoft.com/office/drawing/2014/main" val="1162807405"/>
                    </a:ext>
                  </a:extLst>
                </a:gridCol>
              </a:tblGrid>
              <a:tr h="370840">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370840">
                <a:tc>
                  <a:txBody>
                    <a:bodyPr/>
                    <a:lstStyle/>
                    <a:p>
                      <a:r>
                        <a:rPr lang="en-GB"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11" name="Connector: Elbow 10">
            <a:extLst>
              <a:ext uri="{FF2B5EF4-FFF2-40B4-BE49-F238E27FC236}">
                <a16:creationId xmlns:a16="http://schemas.microsoft.com/office/drawing/2014/main" id="{75411B74-8D84-4C3E-9B78-04DA5AEB1CCF}"/>
              </a:ext>
            </a:extLst>
          </p:cNvPr>
          <p:cNvCxnSpPr/>
          <p:nvPr/>
        </p:nvCxnSpPr>
        <p:spPr>
          <a:xfrm flipV="1">
            <a:off x="7461504" y="2999232"/>
            <a:ext cx="2553208" cy="8046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D793AAE-443F-4B7E-87B5-7DAEF175CD8C}"/>
              </a:ext>
            </a:extLst>
          </p:cNvPr>
          <p:cNvCxnSpPr/>
          <p:nvPr/>
        </p:nvCxnSpPr>
        <p:spPr>
          <a:xfrm>
            <a:off x="7461504" y="4197096"/>
            <a:ext cx="2553208" cy="5120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02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Hybrid model</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2067939"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0350532"/>
                  </a:ext>
                </a:extLst>
              </a:tr>
            </a:tbl>
          </a:graphicData>
        </a:graphic>
      </p:graphicFrame>
      <p:graphicFrame>
        <p:nvGraphicFramePr>
          <p:cNvPr id="49" name="Table 166">
            <a:extLst>
              <a:ext uri="{FF2B5EF4-FFF2-40B4-BE49-F238E27FC236}">
                <a16:creationId xmlns:a16="http://schemas.microsoft.com/office/drawing/2014/main" id="{39F67639-9A9E-4D66-BD93-E41A0DD0304B}"/>
              </a:ext>
            </a:extLst>
          </p:cNvPr>
          <p:cNvGraphicFramePr>
            <a:graphicFrameLocks noGrp="1"/>
          </p:cNvGraphicFramePr>
          <p:nvPr/>
        </p:nvGraphicFramePr>
        <p:xfrm>
          <a:off x="7407037"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3" name="TextBox 2">
            <a:extLst>
              <a:ext uri="{FF2B5EF4-FFF2-40B4-BE49-F238E27FC236}">
                <a16:creationId xmlns:a16="http://schemas.microsoft.com/office/drawing/2014/main" id="{7673FC96-DA20-4836-9B4C-166325CA52FC}"/>
              </a:ext>
            </a:extLst>
          </p:cNvPr>
          <p:cNvSpPr txBox="1"/>
          <p:nvPr/>
        </p:nvSpPr>
        <p:spPr>
          <a:xfrm>
            <a:off x="1173318" y="2336072"/>
            <a:ext cx="4504226" cy="461665"/>
          </a:xfrm>
          <a:prstGeom prst="rect">
            <a:avLst/>
          </a:prstGeom>
          <a:noFill/>
        </p:spPr>
        <p:txBody>
          <a:bodyPr wrap="square" rtlCol="0">
            <a:spAutoFit/>
          </a:bodyPr>
          <a:lstStyle/>
          <a:p>
            <a:pPr algn="ctr"/>
            <a:r>
              <a:rPr lang="en-GB" sz="2400" dirty="0"/>
              <a:t>2D projection of 1D automata</a:t>
            </a:r>
          </a:p>
        </p:txBody>
      </p:sp>
      <p:sp>
        <p:nvSpPr>
          <p:cNvPr id="50" name="TextBox 49">
            <a:extLst>
              <a:ext uri="{FF2B5EF4-FFF2-40B4-BE49-F238E27FC236}">
                <a16:creationId xmlns:a16="http://schemas.microsoft.com/office/drawing/2014/main" id="{0795EA63-CF51-478D-BF28-48A278856DE9}"/>
              </a:ext>
            </a:extLst>
          </p:cNvPr>
          <p:cNvSpPr txBox="1"/>
          <p:nvPr/>
        </p:nvSpPr>
        <p:spPr>
          <a:xfrm>
            <a:off x="6976758" y="2336072"/>
            <a:ext cx="3160295" cy="461665"/>
          </a:xfrm>
          <a:prstGeom prst="rect">
            <a:avLst/>
          </a:prstGeom>
          <a:noFill/>
        </p:spPr>
        <p:txBody>
          <a:bodyPr wrap="square" rtlCol="0">
            <a:spAutoFit/>
          </a:bodyPr>
          <a:lstStyle/>
          <a:p>
            <a:pPr algn="ctr"/>
            <a:r>
              <a:rPr lang="en-GB" sz="2400" dirty="0"/>
              <a:t>2D spike array</a:t>
            </a:r>
          </a:p>
        </p:txBody>
      </p:sp>
      <p:sp>
        <p:nvSpPr>
          <p:cNvPr id="51" name="Content Placeholder 8">
            <a:extLst>
              <a:ext uri="{FF2B5EF4-FFF2-40B4-BE49-F238E27FC236}">
                <a16:creationId xmlns:a16="http://schemas.microsoft.com/office/drawing/2014/main" id="{38200339-5273-4BFF-B1D6-1CF7774B0B09}"/>
              </a:ext>
            </a:extLst>
          </p:cNvPr>
          <p:cNvSpPr txBox="1">
            <a:spLocks/>
          </p:cNvSpPr>
          <p:nvPr/>
        </p:nvSpPr>
        <p:spPr>
          <a:xfrm>
            <a:off x="1826917" y="5312843"/>
            <a:ext cx="8071061"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Both state arrays are </a:t>
            </a:r>
            <a:r>
              <a:rPr lang="en-GB" dirty="0" err="1"/>
              <a:t>numpy</a:t>
            </a:r>
            <a:r>
              <a:rPr lang="en-GB" dirty="0"/>
              <a:t>/</a:t>
            </a:r>
            <a:r>
              <a:rPr lang="en-GB" dirty="0" err="1"/>
              <a:t>cupy</a:t>
            </a:r>
            <a:r>
              <a:rPr lang="en-GB" dirty="0"/>
              <a:t> arrays</a:t>
            </a:r>
          </a:p>
          <a:p>
            <a:r>
              <a:rPr lang="en-GB" dirty="0"/>
              <a:t>Creating an interface is simply done by projecting parts of one array into the other</a:t>
            </a:r>
          </a:p>
        </p:txBody>
      </p:sp>
    </p:spTree>
    <p:extLst>
      <p:ext uri="{BB962C8B-B14F-4D97-AF65-F5344CB8AC3E}">
        <p14:creationId xmlns:p14="http://schemas.microsoft.com/office/powerpoint/2010/main" val="3842596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Hybrid model</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2067939"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20350532"/>
                  </a:ext>
                </a:extLst>
              </a:tr>
            </a:tbl>
          </a:graphicData>
        </a:graphic>
      </p:graphicFrame>
      <p:graphicFrame>
        <p:nvGraphicFramePr>
          <p:cNvPr id="49" name="Table 166">
            <a:extLst>
              <a:ext uri="{FF2B5EF4-FFF2-40B4-BE49-F238E27FC236}">
                <a16:creationId xmlns:a16="http://schemas.microsoft.com/office/drawing/2014/main" id="{39F67639-9A9E-4D66-BD93-E41A0DD0304B}"/>
              </a:ext>
            </a:extLst>
          </p:cNvPr>
          <p:cNvGraphicFramePr>
            <a:graphicFrameLocks noGrp="1"/>
          </p:cNvGraphicFramePr>
          <p:nvPr/>
        </p:nvGraphicFramePr>
        <p:xfrm>
          <a:off x="7407037"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3" name="TextBox 2">
            <a:extLst>
              <a:ext uri="{FF2B5EF4-FFF2-40B4-BE49-F238E27FC236}">
                <a16:creationId xmlns:a16="http://schemas.microsoft.com/office/drawing/2014/main" id="{7673FC96-DA20-4836-9B4C-166325CA52FC}"/>
              </a:ext>
            </a:extLst>
          </p:cNvPr>
          <p:cNvSpPr txBox="1"/>
          <p:nvPr/>
        </p:nvSpPr>
        <p:spPr>
          <a:xfrm>
            <a:off x="1173318" y="2336072"/>
            <a:ext cx="4504226" cy="461665"/>
          </a:xfrm>
          <a:prstGeom prst="rect">
            <a:avLst/>
          </a:prstGeom>
          <a:noFill/>
        </p:spPr>
        <p:txBody>
          <a:bodyPr wrap="square" rtlCol="0">
            <a:spAutoFit/>
          </a:bodyPr>
          <a:lstStyle/>
          <a:p>
            <a:pPr algn="ctr"/>
            <a:r>
              <a:rPr lang="en-GB" sz="2400" dirty="0"/>
              <a:t>2D projection of 1D automata</a:t>
            </a:r>
          </a:p>
        </p:txBody>
      </p:sp>
      <p:sp>
        <p:nvSpPr>
          <p:cNvPr id="50" name="TextBox 49">
            <a:extLst>
              <a:ext uri="{FF2B5EF4-FFF2-40B4-BE49-F238E27FC236}">
                <a16:creationId xmlns:a16="http://schemas.microsoft.com/office/drawing/2014/main" id="{0795EA63-CF51-478D-BF28-48A278856DE9}"/>
              </a:ext>
            </a:extLst>
          </p:cNvPr>
          <p:cNvSpPr txBox="1"/>
          <p:nvPr/>
        </p:nvSpPr>
        <p:spPr>
          <a:xfrm>
            <a:off x="6976758" y="2336072"/>
            <a:ext cx="3160295" cy="461665"/>
          </a:xfrm>
          <a:prstGeom prst="rect">
            <a:avLst/>
          </a:prstGeom>
          <a:noFill/>
        </p:spPr>
        <p:txBody>
          <a:bodyPr wrap="square" rtlCol="0">
            <a:spAutoFit/>
          </a:bodyPr>
          <a:lstStyle/>
          <a:p>
            <a:pPr algn="ctr"/>
            <a:r>
              <a:rPr lang="en-GB" sz="2400" dirty="0"/>
              <a:t>2D spike array</a:t>
            </a:r>
          </a:p>
        </p:txBody>
      </p:sp>
      <p:sp>
        <p:nvSpPr>
          <p:cNvPr id="7" name="Content Placeholder 8">
            <a:extLst>
              <a:ext uri="{FF2B5EF4-FFF2-40B4-BE49-F238E27FC236}">
                <a16:creationId xmlns:a16="http://schemas.microsoft.com/office/drawing/2014/main" id="{2F02567D-83DC-45DF-9EE8-649C60E1431D}"/>
              </a:ext>
            </a:extLst>
          </p:cNvPr>
          <p:cNvSpPr txBox="1">
            <a:spLocks/>
          </p:cNvSpPr>
          <p:nvPr/>
        </p:nvSpPr>
        <p:spPr>
          <a:xfrm>
            <a:off x="1826917" y="5312843"/>
            <a:ext cx="8071061"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Current implementation takes the last element of the 2D projection of cellular automata state and inputs it to the first column of the 2D spike array</a:t>
            </a:r>
          </a:p>
        </p:txBody>
      </p:sp>
      <p:sp>
        <p:nvSpPr>
          <p:cNvPr id="5" name="Arrow: Right 4">
            <a:extLst>
              <a:ext uri="{FF2B5EF4-FFF2-40B4-BE49-F238E27FC236}">
                <a16:creationId xmlns:a16="http://schemas.microsoft.com/office/drawing/2014/main" id="{5AA8B5F4-19A7-49FE-9E3C-1525332A4841}"/>
              </a:ext>
            </a:extLst>
          </p:cNvPr>
          <p:cNvSpPr/>
          <p:nvPr/>
        </p:nvSpPr>
        <p:spPr>
          <a:xfrm>
            <a:off x="5474648" y="3914273"/>
            <a:ext cx="1150742" cy="46166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522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37DC-4ADF-4B11-9A45-B4A677626580}"/>
              </a:ext>
            </a:extLst>
          </p:cNvPr>
          <p:cNvSpPr>
            <a:spLocks noGrp="1"/>
          </p:cNvSpPr>
          <p:nvPr>
            <p:ph type="title"/>
          </p:nvPr>
        </p:nvSpPr>
        <p:spPr/>
        <p:txBody>
          <a:bodyPr/>
          <a:lstStyle/>
          <a:p>
            <a:r>
              <a:rPr lang="en-GB" dirty="0"/>
              <a:t>Implementation: Hybrid model</a:t>
            </a:r>
          </a:p>
        </p:txBody>
      </p:sp>
      <p:graphicFrame>
        <p:nvGraphicFramePr>
          <p:cNvPr id="14" name="Table 166">
            <a:extLst>
              <a:ext uri="{FF2B5EF4-FFF2-40B4-BE49-F238E27FC236}">
                <a16:creationId xmlns:a16="http://schemas.microsoft.com/office/drawing/2014/main" id="{D4CF12EC-2851-4B61-B690-55E44168FA8C}"/>
              </a:ext>
            </a:extLst>
          </p:cNvPr>
          <p:cNvGraphicFramePr>
            <a:graphicFrameLocks noGrp="1"/>
          </p:cNvGraphicFramePr>
          <p:nvPr/>
        </p:nvGraphicFramePr>
        <p:xfrm>
          <a:off x="2067939"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bg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ysClr val="windowText" lastClr="000000"/>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ysClr val="windowText" lastClr="000000"/>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20350532"/>
                  </a:ext>
                </a:extLst>
              </a:tr>
            </a:tbl>
          </a:graphicData>
        </a:graphic>
      </p:graphicFrame>
      <p:graphicFrame>
        <p:nvGraphicFramePr>
          <p:cNvPr id="49" name="Table 166">
            <a:extLst>
              <a:ext uri="{FF2B5EF4-FFF2-40B4-BE49-F238E27FC236}">
                <a16:creationId xmlns:a16="http://schemas.microsoft.com/office/drawing/2014/main" id="{39F67639-9A9E-4D66-BD93-E41A0DD0304B}"/>
              </a:ext>
            </a:extLst>
          </p:cNvPr>
          <p:cNvGraphicFramePr>
            <a:graphicFrameLocks noGrp="1"/>
          </p:cNvGraphicFramePr>
          <p:nvPr/>
        </p:nvGraphicFramePr>
        <p:xfrm>
          <a:off x="7407037" y="3177078"/>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3" name="TextBox 2">
            <a:extLst>
              <a:ext uri="{FF2B5EF4-FFF2-40B4-BE49-F238E27FC236}">
                <a16:creationId xmlns:a16="http://schemas.microsoft.com/office/drawing/2014/main" id="{7673FC96-DA20-4836-9B4C-166325CA52FC}"/>
              </a:ext>
            </a:extLst>
          </p:cNvPr>
          <p:cNvSpPr txBox="1"/>
          <p:nvPr/>
        </p:nvSpPr>
        <p:spPr>
          <a:xfrm>
            <a:off x="1173318" y="2336072"/>
            <a:ext cx="4504226" cy="461665"/>
          </a:xfrm>
          <a:prstGeom prst="rect">
            <a:avLst/>
          </a:prstGeom>
          <a:noFill/>
        </p:spPr>
        <p:txBody>
          <a:bodyPr wrap="square" rtlCol="0">
            <a:spAutoFit/>
          </a:bodyPr>
          <a:lstStyle/>
          <a:p>
            <a:pPr algn="ctr"/>
            <a:r>
              <a:rPr lang="en-GB" sz="2400" dirty="0"/>
              <a:t>2D projection of 1D automata</a:t>
            </a:r>
          </a:p>
        </p:txBody>
      </p:sp>
      <p:sp>
        <p:nvSpPr>
          <p:cNvPr id="50" name="TextBox 49">
            <a:extLst>
              <a:ext uri="{FF2B5EF4-FFF2-40B4-BE49-F238E27FC236}">
                <a16:creationId xmlns:a16="http://schemas.microsoft.com/office/drawing/2014/main" id="{0795EA63-CF51-478D-BF28-48A278856DE9}"/>
              </a:ext>
            </a:extLst>
          </p:cNvPr>
          <p:cNvSpPr txBox="1"/>
          <p:nvPr/>
        </p:nvSpPr>
        <p:spPr>
          <a:xfrm>
            <a:off x="6976758" y="2336072"/>
            <a:ext cx="3160295" cy="461665"/>
          </a:xfrm>
          <a:prstGeom prst="rect">
            <a:avLst/>
          </a:prstGeom>
          <a:noFill/>
        </p:spPr>
        <p:txBody>
          <a:bodyPr wrap="square" rtlCol="0">
            <a:spAutoFit/>
          </a:bodyPr>
          <a:lstStyle/>
          <a:p>
            <a:pPr algn="ctr"/>
            <a:r>
              <a:rPr lang="en-GB" sz="2400" dirty="0"/>
              <a:t>2D spike array</a:t>
            </a:r>
          </a:p>
        </p:txBody>
      </p:sp>
      <p:sp>
        <p:nvSpPr>
          <p:cNvPr id="7" name="Content Placeholder 8">
            <a:extLst>
              <a:ext uri="{FF2B5EF4-FFF2-40B4-BE49-F238E27FC236}">
                <a16:creationId xmlns:a16="http://schemas.microsoft.com/office/drawing/2014/main" id="{2F02567D-83DC-45DF-9EE8-649C60E1431D}"/>
              </a:ext>
            </a:extLst>
          </p:cNvPr>
          <p:cNvSpPr txBox="1">
            <a:spLocks/>
          </p:cNvSpPr>
          <p:nvPr/>
        </p:nvSpPr>
        <p:spPr>
          <a:xfrm>
            <a:off x="1826917" y="5312843"/>
            <a:ext cx="8071061" cy="1438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Inputs can be extracted in any regular index format and projected into any regular index format</a:t>
            </a:r>
          </a:p>
        </p:txBody>
      </p:sp>
      <p:sp>
        <p:nvSpPr>
          <p:cNvPr id="5" name="Arrow: Right 4">
            <a:extLst>
              <a:ext uri="{FF2B5EF4-FFF2-40B4-BE49-F238E27FC236}">
                <a16:creationId xmlns:a16="http://schemas.microsoft.com/office/drawing/2014/main" id="{5AA8B5F4-19A7-49FE-9E3C-1525332A4841}"/>
              </a:ext>
            </a:extLst>
          </p:cNvPr>
          <p:cNvSpPr/>
          <p:nvPr/>
        </p:nvSpPr>
        <p:spPr>
          <a:xfrm>
            <a:off x="5474648" y="3914273"/>
            <a:ext cx="1150742" cy="46166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2580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FD56-A68E-46F2-B57F-E906F6CB18FD}"/>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dirty="0"/>
              <a:t>2</a:t>
            </a:r>
            <a:r>
              <a:rPr lang="en-US" sz="8000" kern="1200" dirty="0">
                <a:solidFill>
                  <a:schemeClr val="tx1"/>
                </a:solidFill>
                <a:latin typeface="+mj-lt"/>
                <a:ea typeface="+mj-ea"/>
                <a:cs typeface="+mj-cs"/>
              </a:rPr>
              <a:t>D Cellular automata</a:t>
            </a: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2860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A389-390D-4D87-A13F-68037145DB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0F62D88-B9D7-4D10-B521-324B2ACFFAA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017334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5C91-268C-4F96-8871-7F762955F97D}"/>
              </a:ext>
            </a:extLst>
          </p:cNvPr>
          <p:cNvSpPr>
            <a:spLocks noGrp="1"/>
          </p:cNvSpPr>
          <p:nvPr>
            <p:ph type="title"/>
          </p:nvPr>
        </p:nvSpPr>
        <p:spPr/>
        <p:txBody>
          <a:bodyPr/>
          <a:lstStyle/>
          <a:p>
            <a:r>
              <a:rPr lang="en-GB" dirty="0"/>
              <a:t>Unfinished and leftover frames</a:t>
            </a:r>
          </a:p>
        </p:txBody>
      </p:sp>
      <p:sp>
        <p:nvSpPr>
          <p:cNvPr id="3" name="Content Placeholder 2">
            <a:extLst>
              <a:ext uri="{FF2B5EF4-FFF2-40B4-BE49-F238E27FC236}">
                <a16:creationId xmlns:a16="http://schemas.microsoft.com/office/drawing/2014/main" id="{FAD3B2CC-1397-4EDF-A907-77AE20D97B6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7377162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C80D-241E-4C57-85D6-01BAE5983D2E}"/>
              </a:ext>
            </a:extLst>
          </p:cNvPr>
          <p:cNvSpPr>
            <a:spLocks noGrp="1"/>
          </p:cNvSpPr>
          <p:nvPr>
            <p:ph type="title"/>
          </p:nvPr>
        </p:nvSpPr>
        <p:spPr/>
        <p:txBody>
          <a:bodyPr/>
          <a:lstStyle/>
          <a:p>
            <a:r>
              <a:rPr lang="en-GB" dirty="0"/>
              <a:t>Fading memory – similarity</a:t>
            </a:r>
          </a:p>
        </p:txBody>
      </p:sp>
      <p:sp>
        <p:nvSpPr>
          <p:cNvPr id="3" name="Content Placeholder 2">
            <a:extLst>
              <a:ext uri="{FF2B5EF4-FFF2-40B4-BE49-F238E27FC236}">
                <a16:creationId xmlns:a16="http://schemas.microsoft.com/office/drawing/2014/main" id="{EB0DE50E-D5BC-4A91-B7BD-753A060563CD}"/>
              </a:ext>
            </a:extLst>
          </p:cNvPr>
          <p:cNvSpPr>
            <a:spLocks noGrp="1"/>
          </p:cNvSpPr>
          <p:nvPr>
            <p:ph idx="1"/>
          </p:nvPr>
        </p:nvSpPr>
        <p:spPr>
          <a:xfrm>
            <a:off x="838200" y="1610124"/>
            <a:ext cx="7773373" cy="1190291"/>
          </a:xfrm>
        </p:spPr>
        <p:txBody>
          <a:bodyPr>
            <a:normAutofit fontScale="85000" lnSpcReduction="10000"/>
          </a:bodyPr>
          <a:lstStyle/>
          <a:p>
            <a:r>
              <a:rPr lang="en-GB" dirty="0"/>
              <a:t>Starting state is random</a:t>
            </a:r>
          </a:p>
          <a:p>
            <a:r>
              <a:rPr lang="en-GB" dirty="0"/>
              <a:t>Time series </a:t>
            </a:r>
            <a:r>
              <a:rPr lang="en-GB" dirty="0" err="1"/>
              <a:t>inputed</a:t>
            </a:r>
            <a:r>
              <a:rPr lang="en-GB" dirty="0"/>
              <a:t> from timestep 0 to 60</a:t>
            </a:r>
          </a:p>
          <a:p>
            <a:pPr lvl="1"/>
            <a:r>
              <a:rPr lang="en-GB" dirty="0"/>
              <a:t> How long does the diagonal line stay dark after the input stops?</a:t>
            </a:r>
          </a:p>
          <a:p>
            <a:endParaRPr lang="en-GB" dirty="0"/>
          </a:p>
          <a:p>
            <a:pPr lvl="1"/>
            <a:endParaRPr lang="en-GB" dirty="0"/>
          </a:p>
          <a:p>
            <a:pPr lvl="1"/>
            <a:endParaRPr lang="en-GB" dirty="0"/>
          </a:p>
          <a:p>
            <a:endParaRPr lang="en-GB" dirty="0"/>
          </a:p>
        </p:txBody>
      </p:sp>
      <p:pic>
        <p:nvPicPr>
          <p:cNvPr id="1026" name="Picture 2">
            <a:extLst>
              <a:ext uri="{FF2B5EF4-FFF2-40B4-BE49-F238E27FC236}">
                <a16:creationId xmlns:a16="http://schemas.microsoft.com/office/drawing/2014/main" id="{082D7766-0DF3-48AD-B219-63CA34F0D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166" y="3046398"/>
            <a:ext cx="4332612" cy="3811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4372E8-7DB5-49F6-9639-7CC7D27F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9579" y="2883124"/>
            <a:ext cx="4483557" cy="3944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849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p:txBody>
          <a:bodyPr/>
          <a:lstStyle/>
          <a:p>
            <a:r>
              <a:rPr lang="en-GB" dirty="0"/>
              <a:t>Future work – hierarchical genome</a:t>
            </a:r>
            <a:br>
              <a:rPr lang="en-GB" dirty="0"/>
            </a:br>
            <a:endParaRPr lang="en-GB" dirty="0"/>
          </a:p>
        </p:txBody>
      </p:sp>
      <p:sp>
        <p:nvSpPr>
          <p:cNvPr id="3" name="Content Placeholder 2">
            <a:extLst>
              <a:ext uri="{FF2B5EF4-FFF2-40B4-BE49-F238E27FC236}">
                <a16:creationId xmlns:a16="http://schemas.microsoft.com/office/drawing/2014/main" id="{70C83851-3362-4D29-8A51-A03C0778995B}"/>
              </a:ext>
            </a:extLst>
          </p:cNvPr>
          <p:cNvSpPr>
            <a:spLocks noGrp="1"/>
          </p:cNvSpPr>
          <p:nvPr>
            <p:ph idx="1"/>
          </p:nvPr>
        </p:nvSpPr>
        <p:spPr>
          <a:xfrm>
            <a:off x="838200" y="1825625"/>
            <a:ext cx="4961709" cy="1603375"/>
          </a:xfrm>
        </p:spPr>
        <p:txBody>
          <a:bodyPr>
            <a:normAutofit/>
          </a:bodyPr>
          <a:lstStyle/>
          <a:p>
            <a:pPr lvl="1"/>
            <a:endParaRPr lang="en-GB" dirty="0"/>
          </a:p>
          <a:p>
            <a:endParaRPr lang="en-GB" dirty="0"/>
          </a:p>
        </p:txBody>
      </p:sp>
      <p:sp>
        <p:nvSpPr>
          <p:cNvPr id="70" name="TextBox 69">
            <a:extLst>
              <a:ext uri="{FF2B5EF4-FFF2-40B4-BE49-F238E27FC236}">
                <a16:creationId xmlns:a16="http://schemas.microsoft.com/office/drawing/2014/main" id="{23AF8F5F-B817-4D0F-82FE-DBC4C6776B2E}"/>
              </a:ext>
            </a:extLst>
          </p:cNvPr>
          <p:cNvSpPr txBox="1"/>
          <p:nvPr/>
        </p:nvSpPr>
        <p:spPr>
          <a:xfrm>
            <a:off x="975817" y="1690688"/>
            <a:ext cx="6844479" cy="4801314"/>
          </a:xfrm>
          <a:prstGeom prst="rect">
            <a:avLst/>
          </a:prstGeom>
          <a:noFill/>
        </p:spPr>
        <p:txBody>
          <a:bodyPr wrap="square" rtlCol="0">
            <a:spAutoFit/>
          </a:bodyPr>
          <a:lstStyle/>
          <a:p>
            <a:pPr marL="285750" indent="-285750">
              <a:buFont typeface="Arial" panose="020B0604020202020204" pitchFamily="34" charset="0"/>
              <a:buChar char="•"/>
            </a:pPr>
            <a:r>
              <a:rPr lang="en-GB" dirty="0"/>
              <a:t>The hierarchical organization of the network makes a hierarchical genome possible</a:t>
            </a:r>
          </a:p>
          <a:p>
            <a:pPr marL="285750" indent="-285750">
              <a:buFont typeface="Arial" panose="020B0604020202020204" pitchFamily="34" charset="0"/>
              <a:buChar char="•"/>
            </a:pPr>
            <a:r>
              <a:rPr lang="en-GB" dirty="0"/>
              <a:t>Evolving new populations or entire functional area in one mutation will allow for growth of a larger brain</a:t>
            </a:r>
          </a:p>
          <a:p>
            <a:pPr marL="285750" indent="-285750">
              <a:buFont typeface="Arial" panose="020B0604020202020204" pitchFamily="34" charset="0"/>
              <a:buChar char="•"/>
            </a:pPr>
            <a:r>
              <a:rPr lang="en-GB" dirty="0"/>
              <a:t>Implementation:</a:t>
            </a:r>
          </a:p>
          <a:p>
            <a:pPr marL="742950" lvl="1" indent="-285750">
              <a:buFont typeface="Arial" panose="020B0604020202020204" pitchFamily="34" charset="0"/>
              <a:buChar char="•"/>
            </a:pPr>
            <a:r>
              <a:rPr lang="en-GB" dirty="0"/>
              <a:t>Low level genes encode basic features</a:t>
            </a:r>
          </a:p>
          <a:p>
            <a:pPr marL="1200150" lvl="2" indent="-285750">
              <a:buFont typeface="Arial" panose="020B0604020202020204" pitchFamily="34" charset="0"/>
              <a:buChar char="•"/>
            </a:pPr>
            <a:r>
              <a:rPr lang="en-GB" dirty="0"/>
              <a:t>Membrane decay</a:t>
            </a:r>
          </a:p>
          <a:p>
            <a:pPr marL="1200150" lvl="2" indent="-285750">
              <a:buFont typeface="Arial" panose="020B0604020202020204" pitchFamily="34" charset="0"/>
              <a:buChar char="•"/>
            </a:pPr>
            <a:r>
              <a:rPr lang="en-GB" dirty="0"/>
              <a:t>Threshold decay</a:t>
            </a:r>
          </a:p>
          <a:p>
            <a:pPr marL="1200150" lvl="2" indent="-285750">
              <a:buFont typeface="Arial" panose="020B0604020202020204" pitchFamily="34" charset="0"/>
              <a:buChar char="•"/>
            </a:pPr>
            <a:r>
              <a:rPr lang="en-GB" dirty="0"/>
              <a:t>Neighbourhood template</a:t>
            </a:r>
          </a:p>
          <a:p>
            <a:pPr marL="742950" lvl="1" indent="-285750">
              <a:buFont typeface="Arial" panose="020B0604020202020204" pitchFamily="34" charset="0"/>
              <a:buChar char="•"/>
            </a:pPr>
            <a:r>
              <a:rPr lang="en-GB" dirty="0"/>
              <a:t>Higher level genes points to sets of low level genes and connects populations</a:t>
            </a:r>
          </a:p>
          <a:p>
            <a:pPr marL="1200150" lvl="2" indent="-285750">
              <a:buFont typeface="Arial" panose="020B0604020202020204" pitchFamily="34" charset="0"/>
              <a:buChar char="•"/>
            </a:pPr>
            <a:r>
              <a:rPr lang="en-GB" dirty="0"/>
              <a:t>Encode populations of neurons</a:t>
            </a:r>
          </a:p>
          <a:p>
            <a:pPr marL="1200150" lvl="2" indent="-285750">
              <a:buFont typeface="Arial" panose="020B0604020202020204" pitchFamily="34" charset="0"/>
              <a:buChar char="•"/>
            </a:pPr>
            <a:r>
              <a:rPr lang="en-GB" dirty="0"/>
              <a:t>Encode connections between populations</a:t>
            </a:r>
          </a:p>
          <a:p>
            <a:pPr lvl="2"/>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15373151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p:txBody>
          <a:bodyPr/>
          <a:lstStyle/>
          <a:p>
            <a:r>
              <a:rPr lang="en-GB" dirty="0"/>
              <a:t>Future work – hierarchical genome</a:t>
            </a:r>
            <a:br>
              <a:rPr lang="en-GB" dirty="0"/>
            </a:br>
            <a:r>
              <a:rPr lang="en-GB" dirty="0"/>
              <a:t>Low level genes</a:t>
            </a:r>
          </a:p>
        </p:txBody>
      </p:sp>
      <p:sp>
        <p:nvSpPr>
          <p:cNvPr id="3" name="Content Placeholder 2">
            <a:extLst>
              <a:ext uri="{FF2B5EF4-FFF2-40B4-BE49-F238E27FC236}">
                <a16:creationId xmlns:a16="http://schemas.microsoft.com/office/drawing/2014/main" id="{70C83851-3362-4D29-8A51-A03C0778995B}"/>
              </a:ext>
            </a:extLst>
          </p:cNvPr>
          <p:cNvSpPr>
            <a:spLocks noGrp="1"/>
          </p:cNvSpPr>
          <p:nvPr>
            <p:ph idx="1"/>
          </p:nvPr>
        </p:nvSpPr>
        <p:spPr>
          <a:xfrm>
            <a:off x="838200" y="1825625"/>
            <a:ext cx="4961709" cy="1603375"/>
          </a:xfrm>
        </p:spPr>
        <p:txBody>
          <a:bodyPr>
            <a:normAutofit/>
          </a:bodyPr>
          <a:lstStyle/>
          <a:p>
            <a:pPr lvl="1"/>
            <a:endParaRPr lang="en-GB" dirty="0"/>
          </a:p>
          <a:p>
            <a:endParaRPr lang="en-GB" dirty="0"/>
          </a:p>
        </p:txBody>
      </p:sp>
      <p:sp>
        <p:nvSpPr>
          <p:cNvPr id="29" name="Rectangle 28">
            <a:extLst>
              <a:ext uri="{FF2B5EF4-FFF2-40B4-BE49-F238E27FC236}">
                <a16:creationId xmlns:a16="http://schemas.microsoft.com/office/drawing/2014/main" id="{70C4D131-D462-46EC-A6D7-292A891FC394}"/>
              </a:ext>
            </a:extLst>
          </p:cNvPr>
          <p:cNvSpPr/>
          <p:nvPr/>
        </p:nvSpPr>
        <p:spPr>
          <a:xfrm>
            <a:off x="2252539" y="5133975"/>
            <a:ext cx="1096822" cy="34510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 genome</a:t>
            </a:r>
          </a:p>
        </p:txBody>
      </p:sp>
      <p:sp>
        <p:nvSpPr>
          <p:cNvPr id="30" name="Rectangle 29">
            <a:extLst>
              <a:ext uri="{FF2B5EF4-FFF2-40B4-BE49-F238E27FC236}">
                <a16:creationId xmlns:a16="http://schemas.microsoft.com/office/drawing/2014/main" id="{EB675193-D142-476E-BE01-A788213594E7}"/>
              </a:ext>
            </a:extLst>
          </p:cNvPr>
          <p:cNvSpPr/>
          <p:nvPr/>
        </p:nvSpPr>
        <p:spPr>
          <a:xfrm>
            <a:off x="4813803" y="5133975"/>
            <a:ext cx="957484" cy="34510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 genome</a:t>
            </a:r>
          </a:p>
        </p:txBody>
      </p:sp>
      <p:sp>
        <p:nvSpPr>
          <p:cNvPr id="31" name="Rectangle 30">
            <a:extLst>
              <a:ext uri="{FF2B5EF4-FFF2-40B4-BE49-F238E27FC236}">
                <a16:creationId xmlns:a16="http://schemas.microsoft.com/office/drawing/2014/main" id="{4B9DE593-1DE9-4B93-9844-017C1E3E9820}"/>
              </a:ext>
            </a:extLst>
          </p:cNvPr>
          <p:cNvSpPr/>
          <p:nvPr/>
        </p:nvSpPr>
        <p:spPr>
          <a:xfrm>
            <a:off x="7079638" y="5133975"/>
            <a:ext cx="1584392" cy="34510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Projection template </a:t>
            </a:r>
            <a:r>
              <a:rPr lang="en-GB" sz="800" dirty="0" err="1"/>
              <a:t>template</a:t>
            </a:r>
            <a:r>
              <a:rPr lang="en-GB" sz="800" dirty="0"/>
              <a:t> genome</a:t>
            </a:r>
          </a:p>
        </p:txBody>
      </p:sp>
      <p:sp>
        <p:nvSpPr>
          <p:cNvPr id="33" name="Rectangle 32">
            <a:extLst>
              <a:ext uri="{FF2B5EF4-FFF2-40B4-BE49-F238E27FC236}">
                <a16:creationId xmlns:a16="http://schemas.microsoft.com/office/drawing/2014/main" id="{8D51B1BE-B169-4C0D-B4B1-36AB66C1F3D7}"/>
              </a:ext>
            </a:extLst>
          </p:cNvPr>
          <p:cNvSpPr/>
          <p:nvPr/>
        </p:nvSpPr>
        <p:spPr>
          <a:xfrm>
            <a:off x="1718051" y="6158715"/>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45" name="Rectangle 44">
            <a:extLst>
              <a:ext uri="{FF2B5EF4-FFF2-40B4-BE49-F238E27FC236}">
                <a16:creationId xmlns:a16="http://schemas.microsoft.com/office/drawing/2014/main" id="{697EDD46-F82E-4D9D-95F1-FAC288913F8B}"/>
              </a:ext>
            </a:extLst>
          </p:cNvPr>
          <p:cNvSpPr/>
          <p:nvPr/>
        </p:nvSpPr>
        <p:spPr>
          <a:xfrm>
            <a:off x="2244146" y="6160838"/>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46" name="Rectangle 45">
            <a:extLst>
              <a:ext uri="{FF2B5EF4-FFF2-40B4-BE49-F238E27FC236}">
                <a16:creationId xmlns:a16="http://schemas.microsoft.com/office/drawing/2014/main" id="{D90AC6A1-F124-44E5-A659-CF92332552CC}"/>
              </a:ext>
            </a:extLst>
          </p:cNvPr>
          <p:cNvSpPr/>
          <p:nvPr/>
        </p:nvSpPr>
        <p:spPr>
          <a:xfrm>
            <a:off x="2792012" y="615910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ADAT: 0.1</a:t>
            </a:r>
          </a:p>
        </p:txBody>
      </p:sp>
      <p:sp>
        <p:nvSpPr>
          <p:cNvPr id="47" name="Rectangle 46">
            <a:extLst>
              <a:ext uri="{FF2B5EF4-FFF2-40B4-BE49-F238E27FC236}">
                <a16:creationId xmlns:a16="http://schemas.microsoft.com/office/drawing/2014/main" id="{8C11B05B-0F11-427C-AF53-D152C065893C}"/>
              </a:ext>
            </a:extLst>
          </p:cNvPr>
          <p:cNvSpPr/>
          <p:nvPr/>
        </p:nvSpPr>
        <p:spPr>
          <a:xfrm>
            <a:off x="3318107" y="6163571"/>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ADAA: 0.8</a:t>
            </a:r>
          </a:p>
        </p:txBody>
      </p:sp>
      <p:sp>
        <p:nvSpPr>
          <p:cNvPr id="48" name="Rectangle 47">
            <a:extLst>
              <a:ext uri="{FF2B5EF4-FFF2-40B4-BE49-F238E27FC236}">
                <a16:creationId xmlns:a16="http://schemas.microsoft.com/office/drawing/2014/main" id="{AA09C276-4ECB-45E2-B34D-F00B84E0C811}"/>
              </a:ext>
            </a:extLst>
          </p:cNvPr>
          <p:cNvSpPr/>
          <p:nvPr/>
        </p:nvSpPr>
        <p:spPr>
          <a:xfrm>
            <a:off x="4171231" y="6148329"/>
            <a:ext cx="441674" cy="3293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AAAT: 0.5</a:t>
            </a:r>
          </a:p>
        </p:txBody>
      </p:sp>
      <p:sp>
        <p:nvSpPr>
          <p:cNvPr id="49" name="Rectangle 48">
            <a:extLst>
              <a:ext uri="{FF2B5EF4-FFF2-40B4-BE49-F238E27FC236}">
                <a16:creationId xmlns:a16="http://schemas.microsoft.com/office/drawing/2014/main" id="{25BCC192-D499-4F3E-8C26-C2F7B3BDDD27}"/>
              </a:ext>
            </a:extLst>
          </p:cNvPr>
          <p:cNvSpPr/>
          <p:nvPr/>
        </p:nvSpPr>
        <p:spPr>
          <a:xfrm>
            <a:off x="4697326" y="6150452"/>
            <a:ext cx="441674" cy="3293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GGGT: 0.3</a:t>
            </a:r>
          </a:p>
        </p:txBody>
      </p:sp>
      <p:sp>
        <p:nvSpPr>
          <p:cNvPr id="50" name="Rectangle 49">
            <a:extLst>
              <a:ext uri="{FF2B5EF4-FFF2-40B4-BE49-F238E27FC236}">
                <a16:creationId xmlns:a16="http://schemas.microsoft.com/office/drawing/2014/main" id="{57BE8C55-C6DB-49DC-8B8C-308BC573ED4C}"/>
              </a:ext>
            </a:extLst>
          </p:cNvPr>
          <p:cNvSpPr/>
          <p:nvPr/>
        </p:nvSpPr>
        <p:spPr>
          <a:xfrm>
            <a:off x="5245192" y="6148716"/>
            <a:ext cx="441674" cy="3293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TTTT: 0.1</a:t>
            </a:r>
          </a:p>
        </p:txBody>
      </p:sp>
      <p:sp>
        <p:nvSpPr>
          <p:cNvPr id="51" name="Rectangle 50">
            <a:extLst>
              <a:ext uri="{FF2B5EF4-FFF2-40B4-BE49-F238E27FC236}">
                <a16:creationId xmlns:a16="http://schemas.microsoft.com/office/drawing/2014/main" id="{01798D9F-85D8-469B-A8D1-1E7E123747DB}"/>
              </a:ext>
            </a:extLst>
          </p:cNvPr>
          <p:cNvSpPr/>
          <p:nvPr/>
        </p:nvSpPr>
        <p:spPr>
          <a:xfrm>
            <a:off x="5771287" y="6153185"/>
            <a:ext cx="441674" cy="3293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GAAA: 0.8</a:t>
            </a:r>
          </a:p>
        </p:txBody>
      </p:sp>
      <p:sp>
        <p:nvSpPr>
          <p:cNvPr id="52" name="Rectangle 51">
            <a:extLst>
              <a:ext uri="{FF2B5EF4-FFF2-40B4-BE49-F238E27FC236}">
                <a16:creationId xmlns:a16="http://schemas.microsoft.com/office/drawing/2014/main" id="{62C67756-BC91-448F-8802-4A82523527C0}"/>
              </a:ext>
            </a:extLst>
          </p:cNvPr>
          <p:cNvSpPr/>
          <p:nvPr/>
        </p:nvSpPr>
        <p:spPr>
          <a:xfrm>
            <a:off x="6624411" y="5898689"/>
            <a:ext cx="547866" cy="57682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AGGT: [1,0,1]</a:t>
            </a:r>
          </a:p>
          <a:p>
            <a:pPr algn="ctr"/>
            <a:r>
              <a:rPr lang="en-GB" sz="800" dirty="0"/>
              <a:t>[1,1,1]</a:t>
            </a:r>
          </a:p>
          <a:p>
            <a:pPr algn="ctr"/>
            <a:r>
              <a:rPr lang="en-GB" sz="800" dirty="0"/>
              <a:t>[1,0,0]</a:t>
            </a:r>
          </a:p>
        </p:txBody>
      </p:sp>
      <p:sp>
        <p:nvSpPr>
          <p:cNvPr id="53" name="Rectangle 52">
            <a:extLst>
              <a:ext uri="{FF2B5EF4-FFF2-40B4-BE49-F238E27FC236}">
                <a16:creationId xmlns:a16="http://schemas.microsoft.com/office/drawing/2014/main" id="{1F74CFAF-6178-4F42-A294-388BED12AC81}"/>
              </a:ext>
            </a:extLst>
          </p:cNvPr>
          <p:cNvSpPr/>
          <p:nvPr/>
        </p:nvSpPr>
        <p:spPr>
          <a:xfrm>
            <a:off x="7256697" y="5698392"/>
            <a:ext cx="615137" cy="77924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GGGTA: [1,0,1,1,0]</a:t>
            </a:r>
          </a:p>
          <a:p>
            <a:pPr algn="ctr"/>
            <a:r>
              <a:rPr lang="en-GB" sz="800" dirty="0"/>
              <a:t>[1,1,1,0,0]</a:t>
            </a:r>
          </a:p>
          <a:p>
            <a:pPr algn="ctr"/>
            <a:r>
              <a:rPr lang="en-GB" sz="800" dirty="0"/>
              <a:t>[1,0,0,1,1]</a:t>
            </a:r>
          </a:p>
          <a:p>
            <a:pPr algn="ctr"/>
            <a:r>
              <a:rPr lang="en-GB" sz="800" dirty="0"/>
              <a:t>[1,1,1,1,1]</a:t>
            </a:r>
          </a:p>
          <a:p>
            <a:pPr algn="ctr"/>
            <a:r>
              <a:rPr lang="en-GB" sz="800" dirty="0"/>
              <a:t>[1,1,1,1,1]</a:t>
            </a:r>
          </a:p>
        </p:txBody>
      </p:sp>
      <p:sp>
        <p:nvSpPr>
          <p:cNvPr id="56" name="Rectangle 55">
            <a:extLst>
              <a:ext uri="{FF2B5EF4-FFF2-40B4-BE49-F238E27FC236}">
                <a16:creationId xmlns:a16="http://schemas.microsoft.com/office/drawing/2014/main" id="{9F9319EB-91DB-4204-A8E7-4797F2417911}"/>
              </a:ext>
            </a:extLst>
          </p:cNvPr>
          <p:cNvSpPr/>
          <p:nvPr/>
        </p:nvSpPr>
        <p:spPr>
          <a:xfrm>
            <a:off x="7959791" y="5913321"/>
            <a:ext cx="547866" cy="57682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AAAGT: [1,1,1]</a:t>
            </a:r>
          </a:p>
          <a:p>
            <a:pPr algn="ctr"/>
            <a:r>
              <a:rPr lang="en-GB" sz="800" dirty="0"/>
              <a:t>[1,0,1]</a:t>
            </a:r>
          </a:p>
          <a:p>
            <a:pPr algn="ctr"/>
            <a:r>
              <a:rPr lang="en-GB" sz="800" dirty="0"/>
              <a:t>[1,1,1]</a:t>
            </a:r>
          </a:p>
        </p:txBody>
      </p:sp>
      <p:sp>
        <p:nvSpPr>
          <p:cNvPr id="57" name="Rectangle 56">
            <a:extLst>
              <a:ext uri="{FF2B5EF4-FFF2-40B4-BE49-F238E27FC236}">
                <a16:creationId xmlns:a16="http://schemas.microsoft.com/office/drawing/2014/main" id="{DD567D30-72B9-4001-9F5C-09A7D0D0202E}"/>
              </a:ext>
            </a:extLst>
          </p:cNvPr>
          <p:cNvSpPr/>
          <p:nvPr/>
        </p:nvSpPr>
        <p:spPr>
          <a:xfrm>
            <a:off x="8595335" y="5913321"/>
            <a:ext cx="547866" cy="57682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ATTGT: [1,1,1]</a:t>
            </a:r>
          </a:p>
          <a:p>
            <a:pPr algn="ctr"/>
            <a:r>
              <a:rPr lang="en-GB" sz="800" dirty="0"/>
              <a:t>[1,1,1]</a:t>
            </a:r>
          </a:p>
          <a:p>
            <a:pPr algn="ctr"/>
            <a:r>
              <a:rPr lang="en-GB" sz="800" dirty="0"/>
              <a:t>[1,1,1]</a:t>
            </a:r>
          </a:p>
        </p:txBody>
      </p:sp>
      <p:sp>
        <p:nvSpPr>
          <p:cNvPr id="70" name="TextBox 69">
            <a:extLst>
              <a:ext uri="{FF2B5EF4-FFF2-40B4-BE49-F238E27FC236}">
                <a16:creationId xmlns:a16="http://schemas.microsoft.com/office/drawing/2014/main" id="{23AF8F5F-B817-4D0F-82FE-DBC4C6776B2E}"/>
              </a:ext>
            </a:extLst>
          </p:cNvPr>
          <p:cNvSpPr txBox="1"/>
          <p:nvPr/>
        </p:nvSpPr>
        <p:spPr>
          <a:xfrm>
            <a:off x="975817" y="1690688"/>
            <a:ext cx="6844479" cy="2585323"/>
          </a:xfrm>
          <a:prstGeom prst="rect">
            <a:avLst/>
          </a:prstGeom>
          <a:noFill/>
        </p:spPr>
        <p:txBody>
          <a:bodyPr wrap="square" rtlCol="0">
            <a:spAutoFit/>
          </a:bodyPr>
          <a:lstStyle/>
          <a:p>
            <a:pPr marL="285750" indent="-285750">
              <a:buFont typeface="Arial" panose="020B0604020202020204" pitchFamily="34" charset="0"/>
              <a:buChar char="•"/>
            </a:pPr>
            <a:r>
              <a:rPr lang="en-GB" dirty="0"/>
              <a:t>Stored in dictionaries</a:t>
            </a:r>
          </a:p>
          <a:p>
            <a:pPr marL="742950" lvl="1" indent="-285750">
              <a:buFont typeface="Arial" panose="020B0604020202020204" pitchFamily="34" charset="0"/>
              <a:buChar char="•"/>
            </a:pPr>
            <a:r>
              <a:rPr lang="en-GB" dirty="0" err="1"/>
              <a:t>Membrane_decay</a:t>
            </a:r>
            <a:r>
              <a:rPr lang="en-GB" dirty="0"/>
              <a:t> = {ADTT:0.5, AAGT:0.3, ADAT:01, ADAA:0.8}</a:t>
            </a:r>
          </a:p>
          <a:p>
            <a:pPr marL="285750" indent="-285750">
              <a:buFont typeface="Arial" panose="020B0604020202020204" pitchFamily="34" charset="0"/>
              <a:buChar char="•"/>
            </a:pPr>
            <a:r>
              <a:rPr lang="en-GB" dirty="0"/>
              <a:t>Mutation types:</a:t>
            </a:r>
          </a:p>
          <a:p>
            <a:pPr marL="742950" lvl="1" indent="-285750">
              <a:buFont typeface="Arial" panose="020B0604020202020204" pitchFamily="34" charset="0"/>
              <a:buChar char="•"/>
            </a:pPr>
            <a:r>
              <a:rPr lang="en-GB" dirty="0"/>
              <a:t>Point mutation</a:t>
            </a:r>
          </a:p>
          <a:p>
            <a:pPr marL="1200150" lvl="2" indent="-285750">
              <a:buFont typeface="Arial" panose="020B0604020202020204" pitchFamily="34" charset="0"/>
              <a:buChar char="•"/>
            </a:pPr>
            <a:r>
              <a:rPr lang="en-GB" dirty="0"/>
              <a:t>Changes value of variable in gene</a:t>
            </a:r>
          </a:p>
          <a:p>
            <a:pPr marL="742950" lvl="1" indent="-285750">
              <a:buFont typeface="Arial" panose="020B0604020202020204" pitchFamily="34" charset="0"/>
              <a:buChar char="•"/>
            </a:pPr>
            <a:r>
              <a:rPr lang="en-GB" dirty="0"/>
              <a:t>Copy mutation</a:t>
            </a:r>
          </a:p>
          <a:p>
            <a:pPr marL="1200150" lvl="2" indent="-285750">
              <a:buFont typeface="Arial" panose="020B0604020202020204" pitchFamily="34" charset="0"/>
              <a:buChar char="•"/>
            </a:pPr>
            <a:r>
              <a:rPr lang="en-GB" dirty="0"/>
              <a:t>Copies value in </a:t>
            </a:r>
            <a:r>
              <a:rPr lang="en-GB" dirty="0" err="1"/>
              <a:t>dict</a:t>
            </a:r>
            <a:r>
              <a:rPr lang="en-GB" dirty="0"/>
              <a:t> element</a:t>
            </a:r>
          </a:p>
          <a:p>
            <a:pPr marL="1200150" lvl="2" indent="-285750">
              <a:buFont typeface="Arial" panose="020B0604020202020204" pitchFamily="34" charset="0"/>
              <a:buChar char="•"/>
            </a:pPr>
            <a:r>
              <a:rPr lang="en-GB" dirty="0"/>
              <a:t>Changes key</a:t>
            </a:r>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805308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p:txBody>
          <a:bodyPr/>
          <a:lstStyle/>
          <a:p>
            <a:r>
              <a:rPr lang="en-GB" dirty="0"/>
              <a:t>Future work – hierarchical genome</a:t>
            </a:r>
            <a:br>
              <a:rPr lang="en-GB" dirty="0"/>
            </a:br>
            <a:r>
              <a:rPr lang="en-GB" dirty="0"/>
              <a:t>population genes</a:t>
            </a:r>
          </a:p>
        </p:txBody>
      </p:sp>
      <p:sp>
        <p:nvSpPr>
          <p:cNvPr id="3" name="Content Placeholder 2">
            <a:extLst>
              <a:ext uri="{FF2B5EF4-FFF2-40B4-BE49-F238E27FC236}">
                <a16:creationId xmlns:a16="http://schemas.microsoft.com/office/drawing/2014/main" id="{70C83851-3362-4D29-8A51-A03C0778995B}"/>
              </a:ext>
            </a:extLst>
          </p:cNvPr>
          <p:cNvSpPr>
            <a:spLocks noGrp="1"/>
          </p:cNvSpPr>
          <p:nvPr>
            <p:ph idx="1"/>
          </p:nvPr>
        </p:nvSpPr>
        <p:spPr>
          <a:xfrm>
            <a:off x="838200" y="1825625"/>
            <a:ext cx="4961709" cy="1603375"/>
          </a:xfrm>
        </p:spPr>
        <p:txBody>
          <a:bodyPr>
            <a:normAutofit/>
          </a:bodyPr>
          <a:lstStyle/>
          <a:p>
            <a:pPr lvl="1"/>
            <a:endParaRPr lang="en-GB" dirty="0"/>
          </a:p>
          <a:p>
            <a:endParaRPr lang="en-GB" dirty="0"/>
          </a:p>
        </p:txBody>
      </p:sp>
      <p:sp>
        <p:nvSpPr>
          <p:cNvPr id="29" name="Rectangle 28">
            <a:extLst>
              <a:ext uri="{FF2B5EF4-FFF2-40B4-BE49-F238E27FC236}">
                <a16:creationId xmlns:a16="http://schemas.microsoft.com/office/drawing/2014/main" id="{70C4D131-D462-46EC-A6D7-292A891FC394}"/>
              </a:ext>
            </a:extLst>
          </p:cNvPr>
          <p:cNvSpPr/>
          <p:nvPr/>
        </p:nvSpPr>
        <p:spPr>
          <a:xfrm>
            <a:off x="6650855" y="4534825"/>
            <a:ext cx="674915" cy="63248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a:p>
            <a:pPr algn="ctr"/>
            <a:r>
              <a:rPr lang="en-GB" sz="800" dirty="0"/>
              <a:t>ADTT</a:t>
            </a:r>
          </a:p>
        </p:txBody>
      </p:sp>
      <p:sp>
        <p:nvSpPr>
          <p:cNvPr id="30" name="Rectangle 29">
            <a:extLst>
              <a:ext uri="{FF2B5EF4-FFF2-40B4-BE49-F238E27FC236}">
                <a16:creationId xmlns:a16="http://schemas.microsoft.com/office/drawing/2014/main" id="{EB675193-D142-476E-BE01-A788213594E7}"/>
              </a:ext>
            </a:extLst>
          </p:cNvPr>
          <p:cNvSpPr/>
          <p:nvPr/>
        </p:nvSpPr>
        <p:spPr>
          <a:xfrm>
            <a:off x="7372735" y="4534824"/>
            <a:ext cx="674915" cy="6324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a:p>
            <a:pPr algn="ctr"/>
            <a:r>
              <a:rPr lang="en-GB" sz="800" dirty="0"/>
              <a:t>GGGT</a:t>
            </a:r>
          </a:p>
        </p:txBody>
      </p:sp>
      <p:sp>
        <p:nvSpPr>
          <p:cNvPr id="31" name="Rectangle 30">
            <a:extLst>
              <a:ext uri="{FF2B5EF4-FFF2-40B4-BE49-F238E27FC236}">
                <a16:creationId xmlns:a16="http://schemas.microsoft.com/office/drawing/2014/main" id="{4B9DE593-1DE9-4B93-9844-017C1E3E9820}"/>
              </a:ext>
            </a:extLst>
          </p:cNvPr>
          <p:cNvSpPr/>
          <p:nvPr/>
        </p:nvSpPr>
        <p:spPr>
          <a:xfrm>
            <a:off x="8094615" y="4534824"/>
            <a:ext cx="674915" cy="6324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Projection template:</a:t>
            </a:r>
          </a:p>
          <a:p>
            <a:pPr algn="ctr"/>
            <a:r>
              <a:rPr lang="en-GB" sz="800" dirty="0"/>
              <a:t>AAAGT</a:t>
            </a:r>
          </a:p>
        </p:txBody>
      </p:sp>
      <p:sp>
        <p:nvSpPr>
          <p:cNvPr id="70" name="TextBox 69">
            <a:extLst>
              <a:ext uri="{FF2B5EF4-FFF2-40B4-BE49-F238E27FC236}">
                <a16:creationId xmlns:a16="http://schemas.microsoft.com/office/drawing/2014/main" id="{23AF8F5F-B817-4D0F-82FE-DBC4C6776B2E}"/>
              </a:ext>
            </a:extLst>
          </p:cNvPr>
          <p:cNvSpPr txBox="1"/>
          <p:nvPr/>
        </p:nvSpPr>
        <p:spPr>
          <a:xfrm>
            <a:off x="975817" y="1690688"/>
            <a:ext cx="6844479" cy="5016758"/>
          </a:xfrm>
          <a:prstGeom prst="rect">
            <a:avLst/>
          </a:prstGeom>
          <a:noFill/>
        </p:spPr>
        <p:txBody>
          <a:bodyPr wrap="square" rtlCol="0">
            <a:spAutoFit/>
          </a:bodyPr>
          <a:lstStyle/>
          <a:p>
            <a:pPr marL="285750" indent="-285750">
              <a:buFont typeface="Arial" panose="020B0604020202020204" pitchFamily="34" charset="0"/>
              <a:buChar char="•"/>
            </a:pPr>
            <a:r>
              <a:rPr lang="en-GB" sz="1600" dirty="0"/>
              <a:t>Population genes contain </a:t>
            </a:r>
            <a:r>
              <a:rPr lang="en-GB" sz="1600" dirty="0" err="1"/>
              <a:t>dicts</a:t>
            </a:r>
            <a:r>
              <a:rPr lang="en-GB" sz="1600" dirty="0"/>
              <a:t> with values corresponding to genes in low level </a:t>
            </a:r>
            <a:r>
              <a:rPr lang="en-GB" sz="1600" dirty="0" err="1"/>
              <a:t>dicts</a:t>
            </a:r>
            <a:endParaRPr lang="en-GB" sz="1600" dirty="0"/>
          </a:p>
          <a:p>
            <a:pPr marL="285750" indent="-285750">
              <a:buFont typeface="Arial" panose="020B0604020202020204" pitchFamily="34" charset="0"/>
              <a:buChar char="•"/>
            </a:pPr>
            <a:r>
              <a:rPr lang="en-GB" sz="1600" dirty="0"/>
              <a:t>They are themselves entries in a population genome </a:t>
            </a:r>
            <a:r>
              <a:rPr lang="en-GB" sz="1600" dirty="0" err="1"/>
              <a:t>dict</a:t>
            </a:r>
            <a:endParaRPr lang="en-GB" sz="1600" dirty="0"/>
          </a:p>
          <a:p>
            <a:pPr marL="742950" lvl="1" indent="-285750">
              <a:buFont typeface="Arial" panose="020B0604020202020204" pitchFamily="34" charset="0"/>
              <a:buChar char="•"/>
            </a:pPr>
            <a:r>
              <a:rPr lang="en-GB" sz="1600" dirty="0"/>
              <a:t>{ AAGGTA:{</a:t>
            </a:r>
          </a:p>
          <a:p>
            <a:pPr marL="1200150" lvl="2" indent="-285750">
              <a:buFont typeface="Arial" panose="020B0604020202020204" pitchFamily="34" charset="0"/>
              <a:buChar char="•"/>
            </a:pPr>
            <a:r>
              <a:rPr lang="en-GB" sz="1600" dirty="0"/>
              <a:t>{</a:t>
            </a:r>
            <a:r>
              <a:rPr lang="en-GB" sz="1600" dirty="0" err="1"/>
              <a:t>Membrane_decay:ADDT</a:t>
            </a:r>
            <a:r>
              <a:rPr lang="en-GB" sz="1600" dirty="0"/>
              <a:t>}, </a:t>
            </a:r>
          </a:p>
          <a:p>
            <a:pPr marL="1200150" lvl="2" indent="-285750">
              <a:buFont typeface="Arial" panose="020B0604020202020204" pitchFamily="34" charset="0"/>
              <a:buChar char="•"/>
            </a:pPr>
            <a:r>
              <a:rPr lang="en-GB" sz="1600" dirty="0"/>
              <a:t>{</a:t>
            </a:r>
            <a:r>
              <a:rPr lang="en-GB" sz="1600" dirty="0" err="1"/>
              <a:t>Threshold_decay:AAAT</a:t>
            </a:r>
            <a:r>
              <a:rPr lang="en-GB" sz="1600" dirty="0"/>
              <a:t>}, </a:t>
            </a:r>
          </a:p>
          <a:p>
            <a:pPr marL="1200150" lvl="2" indent="-285750">
              <a:buFont typeface="Arial" panose="020B0604020202020204" pitchFamily="34" charset="0"/>
              <a:buChar char="•"/>
            </a:pPr>
            <a:r>
              <a:rPr lang="en-GB" sz="1600" dirty="0"/>
              <a:t>{</a:t>
            </a:r>
            <a:r>
              <a:rPr lang="en-GB" sz="1600" dirty="0" err="1"/>
              <a:t>Projection_template</a:t>
            </a:r>
            <a:r>
              <a:rPr lang="en-GB" sz="1600" dirty="0"/>
              <a:t>: GGGTA}</a:t>
            </a:r>
          </a:p>
          <a:p>
            <a:pPr marL="1200150" lvl="2" indent="-285750">
              <a:buFont typeface="Arial" panose="020B0604020202020204" pitchFamily="34" charset="0"/>
              <a:buChar char="•"/>
            </a:pPr>
            <a:r>
              <a:rPr lang="en-GB" sz="1600" dirty="0"/>
              <a:t>},</a:t>
            </a:r>
          </a:p>
          <a:p>
            <a:pPr marL="742950" lvl="1" indent="-285750">
              <a:buFont typeface="Arial" panose="020B0604020202020204" pitchFamily="34" charset="0"/>
              <a:buChar char="•"/>
            </a:pPr>
            <a:r>
              <a:rPr lang="en-GB" sz="1600" dirty="0"/>
              <a:t>AAAATG: {</a:t>
            </a:r>
          </a:p>
          <a:p>
            <a:pPr marL="1200150" lvl="2" indent="-285750">
              <a:buFont typeface="Arial" panose="020B0604020202020204" pitchFamily="34" charset="0"/>
              <a:buChar char="•"/>
            </a:pPr>
            <a:r>
              <a:rPr lang="en-GB" sz="1600" dirty="0"/>
              <a:t>{</a:t>
            </a:r>
            <a:r>
              <a:rPr lang="en-GB" sz="1600" dirty="0" err="1"/>
              <a:t>Membrane_decay:AGGT</a:t>
            </a:r>
            <a:r>
              <a:rPr lang="en-GB" sz="1600" dirty="0"/>
              <a:t>},</a:t>
            </a:r>
          </a:p>
          <a:p>
            <a:pPr marL="1200150" lvl="2" indent="-285750">
              <a:buFont typeface="Arial" panose="020B0604020202020204" pitchFamily="34" charset="0"/>
              <a:buChar char="•"/>
            </a:pPr>
            <a:r>
              <a:rPr lang="en-GB" sz="1600" dirty="0" err="1"/>
              <a:t>Threshold_decay:AAAT</a:t>
            </a:r>
            <a:r>
              <a:rPr lang="en-GB" sz="1600" dirty="0"/>
              <a:t>},</a:t>
            </a:r>
          </a:p>
          <a:p>
            <a:pPr marL="1200150" lvl="2" indent="-285750">
              <a:buFont typeface="Arial" panose="020B0604020202020204" pitchFamily="34" charset="0"/>
              <a:buChar char="•"/>
            </a:pPr>
            <a:r>
              <a:rPr lang="en-GB" sz="1600" dirty="0" err="1"/>
              <a:t>Projection_template</a:t>
            </a:r>
            <a:r>
              <a:rPr lang="en-GB" sz="1600" dirty="0"/>
              <a:t>: AAGTA},</a:t>
            </a:r>
          </a:p>
          <a:p>
            <a:pPr marL="1200150" lvl="2" indent="-285750">
              <a:buFont typeface="Arial" panose="020B0604020202020204" pitchFamily="34" charset="0"/>
              <a:buChar char="•"/>
            </a:pPr>
            <a:r>
              <a:rPr lang="en-GB" sz="1600" dirty="0"/>
              <a:t>}</a:t>
            </a:r>
          </a:p>
          <a:p>
            <a:pPr marL="742950" lvl="1" indent="-285750">
              <a:buFont typeface="Arial" panose="020B0604020202020204" pitchFamily="34" charset="0"/>
              <a:buChar char="•"/>
            </a:pPr>
            <a:r>
              <a:rPr lang="en-GB" sz="1600" dirty="0"/>
              <a:t>}</a:t>
            </a:r>
          </a:p>
          <a:p>
            <a:pPr marL="285750" indent="-285750">
              <a:buFont typeface="Arial" panose="020B0604020202020204" pitchFamily="34" charset="0"/>
              <a:buChar char="•"/>
            </a:pPr>
            <a:r>
              <a:rPr lang="en-GB" sz="1600" dirty="0"/>
              <a:t>Mutations:</a:t>
            </a:r>
          </a:p>
          <a:p>
            <a:pPr marL="742950" lvl="1" indent="-285750">
              <a:buFont typeface="Arial" panose="020B0604020202020204" pitchFamily="34" charset="0"/>
              <a:buChar char="•"/>
            </a:pPr>
            <a:r>
              <a:rPr lang="en-GB" sz="1600" dirty="0"/>
              <a:t>Point mutations changes genes in feature </a:t>
            </a:r>
            <a:r>
              <a:rPr lang="en-GB" sz="1600" dirty="0" err="1"/>
              <a:t>dicts</a:t>
            </a:r>
            <a:endParaRPr lang="en-GB" sz="1600" dirty="0"/>
          </a:p>
          <a:p>
            <a:pPr marL="1200150" lvl="2" indent="-285750">
              <a:buFont typeface="Arial" panose="020B0604020202020204" pitchFamily="34" charset="0"/>
              <a:buChar char="•"/>
            </a:pPr>
            <a:r>
              <a:rPr lang="en-GB" sz="1600" dirty="0"/>
              <a:t>Can only change to existing genes in the feature </a:t>
            </a:r>
            <a:r>
              <a:rPr lang="en-GB" sz="1600" dirty="0" err="1"/>
              <a:t>dicts</a:t>
            </a:r>
            <a:endParaRPr lang="en-GB" sz="1600" dirty="0"/>
          </a:p>
          <a:p>
            <a:pPr marL="742950" lvl="1" indent="-285750">
              <a:buFont typeface="Arial" panose="020B0604020202020204" pitchFamily="34" charset="0"/>
              <a:buChar char="•"/>
            </a:pPr>
            <a:r>
              <a:rPr lang="en-GB" sz="1600" dirty="0"/>
              <a:t>Copy mutations copies the population gene and changes one of the values in the Gene</a:t>
            </a:r>
          </a:p>
          <a:p>
            <a:pPr marL="742950" lvl="1" indent="-285750">
              <a:buFont typeface="Arial" panose="020B0604020202020204" pitchFamily="34" charset="0"/>
              <a:buChar char="•"/>
            </a:pPr>
            <a:endParaRPr lang="en-GB" sz="1600" dirty="0"/>
          </a:p>
        </p:txBody>
      </p:sp>
      <p:sp>
        <p:nvSpPr>
          <p:cNvPr id="4" name="Rectangle 3">
            <a:extLst>
              <a:ext uri="{FF2B5EF4-FFF2-40B4-BE49-F238E27FC236}">
                <a16:creationId xmlns:a16="http://schemas.microsoft.com/office/drawing/2014/main" id="{0A21A5BB-4482-431E-A409-3E19EBC56402}"/>
              </a:ext>
            </a:extLst>
          </p:cNvPr>
          <p:cNvSpPr/>
          <p:nvPr/>
        </p:nvSpPr>
        <p:spPr>
          <a:xfrm>
            <a:off x="8185451" y="2652879"/>
            <a:ext cx="2208227"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genome</a:t>
            </a:r>
          </a:p>
        </p:txBody>
      </p:sp>
      <p:sp>
        <p:nvSpPr>
          <p:cNvPr id="9" name="Rectangle 8">
            <a:extLst>
              <a:ext uri="{FF2B5EF4-FFF2-40B4-BE49-F238E27FC236}">
                <a16:creationId xmlns:a16="http://schemas.microsoft.com/office/drawing/2014/main" id="{5E82C637-9174-4F5E-8EA6-11958116E9C2}"/>
              </a:ext>
            </a:extLst>
          </p:cNvPr>
          <p:cNvSpPr/>
          <p:nvPr/>
        </p:nvSpPr>
        <p:spPr>
          <a:xfrm>
            <a:off x="9671798" y="4534826"/>
            <a:ext cx="674915" cy="63248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a:p>
            <a:pPr algn="ctr"/>
            <a:r>
              <a:rPr lang="en-GB" sz="800" dirty="0"/>
              <a:t>ADTT</a:t>
            </a:r>
          </a:p>
        </p:txBody>
      </p:sp>
      <p:sp>
        <p:nvSpPr>
          <p:cNvPr id="10" name="Rectangle 9">
            <a:extLst>
              <a:ext uri="{FF2B5EF4-FFF2-40B4-BE49-F238E27FC236}">
                <a16:creationId xmlns:a16="http://schemas.microsoft.com/office/drawing/2014/main" id="{F2F908D7-287D-4A97-8CC0-C51AB4627D76}"/>
              </a:ext>
            </a:extLst>
          </p:cNvPr>
          <p:cNvSpPr/>
          <p:nvPr/>
        </p:nvSpPr>
        <p:spPr>
          <a:xfrm>
            <a:off x="10393678" y="4534825"/>
            <a:ext cx="674915" cy="6324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a:p>
            <a:pPr algn="ctr"/>
            <a:r>
              <a:rPr lang="en-GB" sz="800" dirty="0"/>
              <a:t>GGGT</a:t>
            </a:r>
          </a:p>
        </p:txBody>
      </p:sp>
      <p:sp>
        <p:nvSpPr>
          <p:cNvPr id="11" name="Rectangle 10">
            <a:extLst>
              <a:ext uri="{FF2B5EF4-FFF2-40B4-BE49-F238E27FC236}">
                <a16:creationId xmlns:a16="http://schemas.microsoft.com/office/drawing/2014/main" id="{1CD17493-71F5-4117-88F6-457FDC64B549}"/>
              </a:ext>
            </a:extLst>
          </p:cNvPr>
          <p:cNvSpPr/>
          <p:nvPr/>
        </p:nvSpPr>
        <p:spPr>
          <a:xfrm>
            <a:off x="11115558" y="4534825"/>
            <a:ext cx="674915" cy="6324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Projection template:</a:t>
            </a:r>
          </a:p>
          <a:p>
            <a:pPr algn="ctr"/>
            <a:r>
              <a:rPr lang="en-GB" sz="800" dirty="0"/>
              <a:t>AAAGT</a:t>
            </a:r>
          </a:p>
        </p:txBody>
      </p:sp>
      <p:sp>
        <p:nvSpPr>
          <p:cNvPr id="12" name="Rectangle 11">
            <a:extLst>
              <a:ext uri="{FF2B5EF4-FFF2-40B4-BE49-F238E27FC236}">
                <a16:creationId xmlns:a16="http://schemas.microsoft.com/office/drawing/2014/main" id="{3690083B-63BE-43AC-980C-528110625DC8}"/>
              </a:ext>
            </a:extLst>
          </p:cNvPr>
          <p:cNvSpPr/>
          <p:nvPr/>
        </p:nvSpPr>
        <p:spPr>
          <a:xfrm>
            <a:off x="6650855" y="3847035"/>
            <a:ext cx="2118675"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AAGGTA</a:t>
            </a:r>
          </a:p>
        </p:txBody>
      </p:sp>
      <p:sp>
        <p:nvSpPr>
          <p:cNvPr id="13" name="Rectangle 12">
            <a:extLst>
              <a:ext uri="{FF2B5EF4-FFF2-40B4-BE49-F238E27FC236}">
                <a16:creationId xmlns:a16="http://schemas.microsoft.com/office/drawing/2014/main" id="{120300F9-0FBE-4D54-999F-04D8E64E5F11}"/>
              </a:ext>
            </a:extLst>
          </p:cNvPr>
          <p:cNvSpPr/>
          <p:nvPr/>
        </p:nvSpPr>
        <p:spPr>
          <a:xfrm>
            <a:off x="9671798" y="3847035"/>
            <a:ext cx="2118675"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AAAATG</a:t>
            </a:r>
          </a:p>
        </p:txBody>
      </p:sp>
    </p:spTree>
    <p:extLst>
      <p:ext uri="{BB962C8B-B14F-4D97-AF65-F5344CB8AC3E}">
        <p14:creationId xmlns:p14="http://schemas.microsoft.com/office/powerpoint/2010/main" val="1718135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C1DF-0084-451A-9FC1-3EACCEE68570}"/>
              </a:ext>
            </a:extLst>
          </p:cNvPr>
          <p:cNvSpPr>
            <a:spLocks noGrp="1"/>
          </p:cNvSpPr>
          <p:nvPr>
            <p:ph type="title"/>
          </p:nvPr>
        </p:nvSpPr>
        <p:spPr>
          <a:xfrm>
            <a:off x="838200" y="365125"/>
            <a:ext cx="5782056" cy="1325563"/>
          </a:xfrm>
        </p:spPr>
        <p:txBody>
          <a:bodyPr>
            <a:normAutofit fontScale="90000"/>
          </a:bodyPr>
          <a:lstStyle/>
          <a:p>
            <a:r>
              <a:rPr lang="en-GB" dirty="0"/>
              <a:t>Example - XOR in</a:t>
            </a:r>
            <a:br>
              <a:rPr lang="en-GB" dirty="0"/>
            </a:br>
            <a:r>
              <a:rPr lang="en-GB" dirty="0"/>
              <a:t>cellular automata reservoir</a:t>
            </a:r>
          </a:p>
        </p:txBody>
      </p:sp>
      <p:sp>
        <p:nvSpPr>
          <p:cNvPr id="6" name="Content Placeholder 5">
            <a:extLst>
              <a:ext uri="{FF2B5EF4-FFF2-40B4-BE49-F238E27FC236}">
                <a16:creationId xmlns:a16="http://schemas.microsoft.com/office/drawing/2014/main" id="{7A43B796-68B1-466B-AD1A-DC5D7FF08AC6}"/>
              </a:ext>
            </a:extLst>
          </p:cNvPr>
          <p:cNvSpPr>
            <a:spLocks noGrp="1"/>
          </p:cNvSpPr>
          <p:nvPr>
            <p:ph idx="1"/>
          </p:nvPr>
        </p:nvSpPr>
        <p:spPr>
          <a:xfrm>
            <a:off x="838200" y="1825625"/>
            <a:ext cx="5782056" cy="4351338"/>
          </a:xfrm>
        </p:spPr>
        <p:txBody>
          <a:bodyPr>
            <a:normAutofit/>
          </a:bodyPr>
          <a:lstStyle/>
          <a:p>
            <a:r>
              <a:rPr lang="en-GB" dirty="0"/>
              <a:t>Projecting into time</a:t>
            </a:r>
          </a:p>
          <a:p>
            <a:pPr lvl="1"/>
            <a:r>
              <a:rPr lang="en-GB" dirty="0"/>
              <a:t>The input to the readout neurons does not need to be just the current state</a:t>
            </a:r>
          </a:p>
          <a:p>
            <a:pPr lvl="1"/>
            <a:r>
              <a:rPr lang="en-GB" dirty="0"/>
              <a:t>The automata can run for some time and all the computed states can be used as input</a:t>
            </a:r>
          </a:p>
          <a:p>
            <a:pPr lvl="2"/>
            <a:r>
              <a:rPr lang="en-GB" dirty="0"/>
              <a:t>This lets us project into an infinite dimensional space</a:t>
            </a:r>
          </a:p>
          <a:p>
            <a:pPr lvl="3"/>
            <a:r>
              <a:rPr lang="en-GB" dirty="0"/>
              <a:t>Dimension of representational space = Automata size x nr of time steps</a:t>
            </a:r>
          </a:p>
          <a:p>
            <a:pPr lvl="1"/>
            <a:endParaRPr lang="en-GB" dirty="0"/>
          </a:p>
          <a:p>
            <a:endParaRPr lang="en-GB" dirty="0"/>
          </a:p>
          <a:p>
            <a:endParaRPr lang="en-GB" dirty="0"/>
          </a:p>
        </p:txBody>
      </p:sp>
      <p:pic>
        <p:nvPicPr>
          <p:cNvPr id="2050" name="Picture 2" descr="eca-rules">
            <a:extLst>
              <a:ext uri="{FF2B5EF4-FFF2-40B4-BE49-F238E27FC236}">
                <a16:creationId xmlns:a16="http://schemas.microsoft.com/office/drawing/2014/main" id="{3B77A213-C936-4DAD-BECD-94A114E24A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 t="11922" r="65065" b="65464"/>
          <a:stretch/>
        </p:blipFill>
        <p:spPr bwMode="auto">
          <a:xfrm rot="16200000">
            <a:off x="6232332" y="1870645"/>
            <a:ext cx="6682871" cy="3291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A2CBE3-BA51-4DBF-9A65-535B55BC3FA5}"/>
              </a:ext>
            </a:extLst>
          </p:cNvPr>
          <p:cNvSpPr txBox="1"/>
          <p:nvPr/>
        </p:nvSpPr>
        <p:spPr>
          <a:xfrm>
            <a:off x="7178040" y="304961"/>
            <a:ext cx="749808" cy="369332"/>
          </a:xfrm>
          <a:prstGeom prst="rect">
            <a:avLst/>
          </a:prstGeom>
          <a:noFill/>
        </p:spPr>
        <p:txBody>
          <a:bodyPr wrap="square" rtlCol="0">
            <a:spAutoFit/>
          </a:bodyPr>
          <a:lstStyle/>
          <a:p>
            <a:r>
              <a:rPr lang="en-GB" dirty="0"/>
              <a:t>Time:</a:t>
            </a:r>
          </a:p>
        </p:txBody>
      </p:sp>
      <p:sp>
        <p:nvSpPr>
          <p:cNvPr id="4" name="TextBox 3">
            <a:extLst>
              <a:ext uri="{FF2B5EF4-FFF2-40B4-BE49-F238E27FC236}">
                <a16:creationId xmlns:a16="http://schemas.microsoft.com/office/drawing/2014/main" id="{A0412482-1373-4A47-AAFD-3304FA58D7F9}"/>
              </a:ext>
            </a:extLst>
          </p:cNvPr>
          <p:cNvSpPr txBox="1"/>
          <p:nvPr/>
        </p:nvSpPr>
        <p:spPr>
          <a:xfrm>
            <a:off x="7927848" y="366517"/>
            <a:ext cx="3291839" cy="246221"/>
          </a:xfrm>
          <a:prstGeom prst="rect">
            <a:avLst/>
          </a:prstGeom>
          <a:noFill/>
        </p:spPr>
        <p:txBody>
          <a:bodyPr wrap="square" rtlCol="0">
            <a:spAutoFit/>
          </a:bodyPr>
          <a:lstStyle/>
          <a:p>
            <a:r>
              <a:rPr lang="en-GB" sz="1000" dirty="0"/>
              <a:t> 0     1    2     3    4    5    6    7     8    9   10  11  12  13  14  15</a:t>
            </a:r>
          </a:p>
        </p:txBody>
      </p:sp>
    </p:spTree>
    <p:extLst>
      <p:ext uri="{BB962C8B-B14F-4D97-AF65-F5344CB8AC3E}">
        <p14:creationId xmlns:p14="http://schemas.microsoft.com/office/powerpoint/2010/main" val="30764564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a:xfrm>
            <a:off x="838201" y="660532"/>
            <a:ext cx="3559629" cy="1325563"/>
          </a:xfrm>
        </p:spPr>
        <p:txBody>
          <a:bodyPr>
            <a:normAutofit fontScale="90000"/>
          </a:bodyPr>
          <a:lstStyle/>
          <a:p>
            <a:r>
              <a:rPr lang="en-GB" dirty="0"/>
              <a:t>Future work – hierarchical genome</a:t>
            </a:r>
          </a:p>
        </p:txBody>
      </p:sp>
      <p:sp>
        <p:nvSpPr>
          <p:cNvPr id="3" name="Content Placeholder 2">
            <a:extLst>
              <a:ext uri="{FF2B5EF4-FFF2-40B4-BE49-F238E27FC236}">
                <a16:creationId xmlns:a16="http://schemas.microsoft.com/office/drawing/2014/main" id="{70C83851-3362-4D29-8A51-A03C0778995B}"/>
              </a:ext>
            </a:extLst>
          </p:cNvPr>
          <p:cNvSpPr>
            <a:spLocks noGrp="1"/>
          </p:cNvSpPr>
          <p:nvPr>
            <p:ph idx="1"/>
          </p:nvPr>
        </p:nvSpPr>
        <p:spPr>
          <a:xfrm>
            <a:off x="838201" y="1825625"/>
            <a:ext cx="4010788" cy="1603375"/>
          </a:xfrm>
        </p:spPr>
        <p:txBody>
          <a:bodyPr>
            <a:normAutofit/>
          </a:bodyPr>
          <a:lstStyle/>
          <a:p>
            <a:endParaRPr lang="en-GB" dirty="0"/>
          </a:p>
          <a:p>
            <a:endParaRPr lang="en-GB" dirty="0"/>
          </a:p>
        </p:txBody>
      </p:sp>
      <p:sp>
        <p:nvSpPr>
          <p:cNvPr id="20" name="Rectangle 19">
            <a:extLst>
              <a:ext uri="{FF2B5EF4-FFF2-40B4-BE49-F238E27FC236}">
                <a16:creationId xmlns:a16="http://schemas.microsoft.com/office/drawing/2014/main" id="{5FA21DE7-0329-4394-8249-02581B529677}"/>
              </a:ext>
            </a:extLst>
          </p:cNvPr>
          <p:cNvSpPr/>
          <p:nvPr/>
        </p:nvSpPr>
        <p:spPr>
          <a:xfrm>
            <a:off x="2080696" y="2338033"/>
            <a:ext cx="9770007" cy="854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Weight parameters </a:t>
            </a:r>
          </a:p>
          <a:p>
            <a:pPr algn="ctr"/>
            <a:r>
              <a:rPr lang="en-GB" sz="1400" dirty="0"/>
              <a:t>genome</a:t>
            </a:r>
          </a:p>
        </p:txBody>
      </p:sp>
      <p:sp>
        <p:nvSpPr>
          <p:cNvPr id="22" name="Rectangle 21">
            <a:extLst>
              <a:ext uri="{FF2B5EF4-FFF2-40B4-BE49-F238E27FC236}">
                <a16:creationId xmlns:a16="http://schemas.microsoft.com/office/drawing/2014/main" id="{A9DC1635-8EF4-4D1A-857C-9D1AD688EA3E}"/>
              </a:ext>
            </a:extLst>
          </p:cNvPr>
          <p:cNvSpPr/>
          <p:nvPr/>
        </p:nvSpPr>
        <p:spPr>
          <a:xfrm>
            <a:off x="5352928" y="5961577"/>
            <a:ext cx="65553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Mean genome</a:t>
            </a:r>
          </a:p>
        </p:txBody>
      </p:sp>
      <p:sp>
        <p:nvSpPr>
          <p:cNvPr id="23" name="Rectangle 22">
            <a:extLst>
              <a:ext uri="{FF2B5EF4-FFF2-40B4-BE49-F238E27FC236}">
                <a16:creationId xmlns:a16="http://schemas.microsoft.com/office/drawing/2014/main" id="{1D5E1A42-FE8C-42DD-B0A8-28491148A63C}"/>
              </a:ext>
            </a:extLst>
          </p:cNvPr>
          <p:cNvSpPr/>
          <p:nvPr/>
        </p:nvSpPr>
        <p:spPr>
          <a:xfrm>
            <a:off x="6602501" y="5959824"/>
            <a:ext cx="611247"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SD genome</a:t>
            </a:r>
          </a:p>
        </p:txBody>
      </p:sp>
      <p:sp>
        <p:nvSpPr>
          <p:cNvPr id="24" name="Rectangle 23">
            <a:extLst>
              <a:ext uri="{FF2B5EF4-FFF2-40B4-BE49-F238E27FC236}">
                <a16:creationId xmlns:a16="http://schemas.microsoft.com/office/drawing/2014/main" id="{719C1AD3-0DF5-49B7-BDA5-BF9514855CE6}"/>
              </a:ext>
            </a:extLst>
          </p:cNvPr>
          <p:cNvSpPr/>
          <p:nvPr/>
        </p:nvSpPr>
        <p:spPr>
          <a:xfrm>
            <a:off x="8061766" y="5917385"/>
            <a:ext cx="794043" cy="34510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Upper bound genome</a:t>
            </a:r>
          </a:p>
        </p:txBody>
      </p:sp>
      <p:sp>
        <p:nvSpPr>
          <p:cNvPr id="25" name="Rectangle 24">
            <a:extLst>
              <a:ext uri="{FF2B5EF4-FFF2-40B4-BE49-F238E27FC236}">
                <a16:creationId xmlns:a16="http://schemas.microsoft.com/office/drawing/2014/main" id="{9E2E8145-A6BF-4760-A781-C5234BD18FE6}"/>
              </a:ext>
            </a:extLst>
          </p:cNvPr>
          <p:cNvSpPr/>
          <p:nvPr/>
        </p:nvSpPr>
        <p:spPr>
          <a:xfrm>
            <a:off x="9698124" y="5935425"/>
            <a:ext cx="794043" cy="34510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Lower bound genome</a:t>
            </a:r>
          </a:p>
        </p:txBody>
      </p:sp>
      <p:sp>
        <p:nvSpPr>
          <p:cNvPr id="32" name="Rectangle 31">
            <a:extLst>
              <a:ext uri="{FF2B5EF4-FFF2-40B4-BE49-F238E27FC236}">
                <a16:creationId xmlns:a16="http://schemas.microsoft.com/office/drawing/2014/main" id="{44B9A70E-B456-4D8D-84FC-EF38695C7E17}"/>
              </a:ext>
            </a:extLst>
          </p:cNvPr>
          <p:cNvSpPr/>
          <p:nvPr/>
        </p:nvSpPr>
        <p:spPr>
          <a:xfrm>
            <a:off x="5211223" y="6377684"/>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34" name="Rectangle 33">
            <a:extLst>
              <a:ext uri="{FF2B5EF4-FFF2-40B4-BE49-F238E27FC236}">
                <a16:creationId xmlns:a16="http://schemas.microsoft.com/office/drawing/2014/main" id="{54BCF43B-32FF-4FF6-A63E-A0DC25BE9816}"/>
              </a:ext>
            </a:extLst>
          </p:cNvPr>
          <p:cNvSpPr/>
          <p:nvPr/>
        </p:nvSpPr>
        <p:spPr>
          <a:xfrm>
            <a:off x="5693163"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35" name="Rectangle 34">
            <a:extLst>
              <a:ext uri="{FF2B5EF4-FFF2-40B4-BE49-F238E27FC236}">
                <a16:creationId xmlns:a16="http://schemas.microsoft.com/office/drawing/2014/main" id="{CE1EF34E-6E59-4C76-A98E-30DEF4AA4C41}"/>
              </a:ext>
            </a:extLst>
          </p:cNvPr>
          <p:cNvSpPr/>
          <p:nvPr/>
        </p:nvSpPr>
        <p:spPr>
          <a:xfrm>
            <a:off x="6466451"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36" name="Rectangle 35">
            <a:extLst>
              <a:ext uri="{FF2B5EF4-FFF2-40B4-BE49-F238E27FC236}">
                <a16:creationId xmlns:a16="http://schemas.microsoft.com/office/drawing/2014/main" id="{A4ACD2C9-F196-4772-817B-1D2851BA0C49}"/>
              </a:ext>
            </a:extLst>
          </p:cNvPr>
          <p:cNvSpPr/>
          <p:nvPr/>
        </p:nvSpPr>
        <p:spPr>
          <a:xfrm>
            <a:off x="6939798"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ADAT: 0.1</a:t>
            </a:r>
          </a:p>
        </p:txBody>
      </p:sp>
      <p:sp>
        <p:nvSpPr>
          <p:cNvPr id="37" name="Rectangle 36">
            <a:extLst>
              <a:ext uri="{FF2B5EF4-FFF2-40B4-BE49-F238E27FC236}">
                <a16:creationId xmlns:a16="http://schemas.microsoft.com/office/drawing/2014/main" id="{CB4B84B7-6346-4181-AAB9-9FFD9C05F0AC}"/>
              </a:ext>
            </a:extLst>
          </p:cNvPr>
          <p:cNvSpPr/>
          <p:nvPr/>
        </p:nvSpPr>
        <p:spPr>
          <a:xfrm>
            <a:off x="5384033" y="3346649"/>
            <a:ext cx="154443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66" name="Rectangle 65">
            <a:extLst>
              <a:ext uri="{FF2B5EF4-FFF2-40B4-BE49-F238E27FC236}">
                <a16:creationId xmlns:a16="http://schemas.microsoft.com/office/drawing/2014/main" id="{3CC22EED-ABEB-4401-9CD6-779886C7958C}"/>
              </a:ext>
            </a:extLst>
          </p:cNvPr>
          <p:cNvSpPr/>
          <p:nvPr/>
        </p:nvSpPr>
        <p:spPr>
          <a:xfrm>
            <a:off x="7725403"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67" name="Rectangle 66">
            <a:extLst>
              <a:ext uri="{FF2B5EF4-FFF2-40B4-BE49-F238E27FC236}">
                <a16:creationId xmlns:a16="http://schemas.microsoft.com/office/drawing/2014/main" id="{28B0A7ED-2384-41DC-A56E-9C8257AB3FD4}"/>
              </a:ext>
            </a:extLst>
          </p:cNvPr>
          <p:cNvSpPr/>
          <p:nvPr/>
        </p:nvSpPr>
        <p:spPr>
          <a:xfrm>
            <a:off x="8207343" y="637346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68" name="Rectangle 67">
            <a:extLst>
              <a:ext uri="{FF2B5EF4-FFF2-40B4-BE49-F238E27FC236}">
                <a16:creationId xmlns:a16="http://schemas.microsoft.com/office/drawing/2014/main" id="{F9F060E4-7AF3-4FF0-A658-FC20087976D1}"/>
              </a:ext>
            </a:extLst>
          </p:cNvPr>
          <p:cNvSpPr/>
          <p:nvPr/>
        </p:nvSpPr>
        <p:spPr>
          <a:xfrm>
            <a:off x="8689283" y="637346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71" name="Rectangle 70">
            <a:extLst>
              <a:ext uri="{FF2B5EF4-FFF2-40B4-BE49-F238E27FC236}">
                <a16:creationId xmlns:a16="http://schemas.microsoft.com/office/drawing/2014/main" id="{189CD011-0EDA-44B6-B46F-D4A7B9F634B8}"/>
              </a:ext>
            </a:extLst>
          </p:cNvPr>
          <p:cNvSpPr/>
          <p:nvPr/>
        </p:nvSpPr>
        <p:spPr>
          <a:xfrm>
            <a:off x="9340322" y="637557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72" name="Rectangle 71">
            <a:extLst>
              <a:ext uri="{FF2B5EF4-FFF2-40B4-BE49-F238E27FC236}">
                <a16:creationId xmlns:a16="http://schemas.microsoft.com/office/drawing/2014/main" id="{5077190C-9F19-42EA-A0F7-43BF02463514}"/>
              </a:ext>
            </a:extLst>
          </p:cNvPr>
          <p:cNvSpPr/>
          <p:nvPr/>
        </p:nvSpPr>
        <p:spPr>
          <a:xfrm>
            <a:off x="9822262" y="637346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73" name="Rectangle 72">
            <a:extLst>
              <a:ext uri="{FF2B5EF4-FFF2-40B4-BE49-F238E27FC236}">
                <a16:creationId xmlns:a16="http://schemas.microsoft.com/office/drawing/2014/main" id="{CE2E6E0E-7853-47CF-9411-BA2021B9849E}"/>
              </a:ext>
            </a:extLst>
          </p:cNvPr>
          <p:cNvSpPr/>
          <p:nvPr/>
        </p:nvSpPr>
        <p:spPr>
          <a:xfrm>
            <a:off x="10304202" y="6373462"/>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74" name="Rectangle 73">
            <a:extLst>
              <a:ext uri="{FF2B5EF4-FFF2-40B4-BE49-F238E27FC236}">
                <a16:creationId xmlns:a16="http://schemas.microsoft.com/office/drawing/2014/main" id="{1192BED0-DB8A-4401-9A1B-DA08365D0B08}"/>
              </a:ext>
            </a:extLst>
          </p:cNvPr>
          <p:cNvSpPr/>
          <p:nvPr/>
        </p:nvSpPr>
        <p:spPr>
          <a:xfrm>
            <a:off x="9850571" y="3340572"/>
            <a:ext cx="203637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57" name="Rectangle 56">
            <a:extLst>
              <a:ext uri="{FF2B5EF4-FFF2-40B4-BE49-F238E27FC236}">
                <a16:creationId xmlns:a16="http://schemas.microsoft.com/office/drawing/2014/main" id="{611C3CFD-9104-4A5C-8CE2-9581C561A0E3}"/>
              </a:ext>
            </a:extLst>
          </p:cNvPr>
          <p:cNvSpPr/>
          <p:nvPr/>
        </p:nvSpPr>
        <p:spPr>
          <a:xfrm>
            <a:off x="3716316" y="3340572"/>
            <a:ext cx="154443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80" name="Rectangle 79">
            <a:extLst>
              <a:ext uri="{FF2B5EF4-FFF2-40B4-BE49-F238E27FC236}">
                <a16:creationId xmlns:a16="http://schemas.microsoft.com/office/drawing/2014/main" id="{487CEE35-4CFD-479B-B74A-CDA75D7FE9FF}"/>
              </a:ext>
            </a:extLst>
          </p:cNvPr>
          <p:cNvSpPr/>
          <p:nvPr/>
        </p:nvSpPr>
        <p:spPr>
          <a:xfrm>
            <a:off x="2080697" y="3340572"/>
            <a:ext cx="154443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83" name="Rectangle 82">
            <a:extLst>
              <a:ext uri="{FF2B5EF4-FFF2-40B4-BE49-F238E27FC236}">
                <a16:creationId xmlns:a16="http://schemas.microsoft.com/office/drawing/2014/main" id="{12804DE8-0740-43C0-9762-AF3479BCA97E}"/>
              </a:ext>
            </a:extLst>
          </p:cNvPr>
          <p:cNvSpPr/>
          <p:nvPr/>
        </p:nvSpPr>
        <p:spPr>
          <a:xfrm>
            <a:off x="2678852" y="3723825"/>
            <a:ext cx="441674" cy="70566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err="1"/>
              <a:t>Mea</a:t>
            </a:r>
            <a:r>
              <a:rPr lang="en-GB" sz="800" dirty="0"/>
              <a:t>: ADTT</a:t>
            </a:r>
          </a:p>
        </p:txBody>
      </p:sp>
      <p:sp>
        <p:nvSpPr>
          <p:cNvPr id="84" name="Rectangle 83">
            <a:extLst>
              <a:ext uri="{FF2B5EF4-FFF2-40B4-BE49-F238E27FC236}">
                <a16:creationId xmlns:a16="http://schemas.microsoft.com/office/drawing/2014/main" id="{1F3FA229-AC53-424E-B5D9-14CF6DD9EE51}"/>
              </a:ext>
            </a:extLst>
          </p:cNvPr>
          <p:cNvSpPr/>
          <p:nvPr/>
        </p:nvSpPr>
        <p:spPr>
          <a:xfrm>
            <a:off x="3183457" y="3728898"/>
            <a:ext cx="441674" cy="6991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SD:</a:t>
            </a:r>
          </a:p>
          <a:p>
            <a:pPr algn="ctr"/>
            <a:r>
              <a:rPr lang="en-GB" sz="800" dirty="0"/>
              <a:t>ADAT</a:t>
            </a:r>
          </a:p>
        </p:txBody>
      </p:sp>
      <p:sp>
        <p:nvSpPr>
          <p:cNvPr id="86" name="Rectangle 85">
            <a:extLst>
              <a:ext uri="{FF2B5EF4-FFF2-40B4-BE49-F238E27FC236}">
                <a16:creationId xmlns:a16="http://schemas.microsoft.com/office/drawing/2014/main" id="{0E29FF4B-08CE-403B-90BD-1BEA5E42CA42}"/>
              </a:ext>
            </a:extLst>
          </p:cNvPr>
          <p:cNvSpPr/>
          <p:nvPr/>
        </p:nvSpPr>
        <p:spPr>
          <a:xfrm>
            <a:off x="2080698" y="3723825"/>
            <a:ext cx="529966" cy="70419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normal</a:t>
            </a:r>
          </a:p>
        </p:txBody>
      </p:sp>
      <p:sp>
        <p:nvSpPr>
          <p:cNvPr id="112" name="Rectangle 111">
            <a:extLst>
              <a:ext uri="{FF2B5EF4-FFF2-40B4-BE49-F238E27FC236}">
                <a16:creationId xmlns:a16="http://schemas.microsoft.com/office/drawing/2014/main" id="{C55E0B88-0DAA-4AF7-A2AA-34F8B07BDB91}"/>
              </a:ext>
            </a:extLst>
          </p:cNvPr>
          <p:cNvSpPr/>
          <p:nvPr/>
        </p:nvSpPr>
        <p:spPr>
          <a:xfrm>
            <a:off x="7617256" y="3340572"/>
            <a:ext cx="2036373" cy="32930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GGTA</a:t>
            </a:r>
          </a:p>
        </p:txBody>
      </p:sp>
      <p:sp>
        <p:nvSpPr>
          <p:cNvPr id="113" name="Rectangle 112">
            <a:extLst>
              <a:ext uri="{FF2B5EF4-FFF2-40B4-BE49-F238E27FC236}">
                <a16:creationId xmlns:a16="http://schemas.microsoft.com/office/drawing/2014/main" id="{C4A080C3-56AB-40F6-A3BD-D4DF09D73C3B}"/>
              </a:ext>
            </a:extLst>
          </p:cNvPr>
          <p:cNvSpPr/>
          <p:nvPr/>
        </p:nvSpPr>
        <p:spPr>
          <a:xfrm>
            <a:off x="8334182" y="3728899"/>
            <a:ext cx="626110" cy="76092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Upper bound:</a:t>
            </a:r>
          </a:p>
          <a:p>
            <a:pPr algn="ctr"/>
            <a:r>
              <a:rPr lang="en-GB" sz="800" dirty="0"/>
              <a:t>ADTT</a:t>
            </a:r>
          </a:p>
        </p:txBody>
      </p:sp>
      <p:sp>
        <p:nvSpPr>
          <p:cNvPr id="116" name="Rectangle 115">
            <a:extLst>
              <a:ext uri="{FF2B5EF4-FFF2-40B4-BE49-F238E27FC236}">
                <a16:creationId xmlns:a16="http://schemas.microsoft.com/office/drawing/2014/main" id="{3377A372-5366-402F-BF1D-CCDBDD3CCDD2}"/>
              </a:ext>
            </a:extLst>
          </p:cNvPr>
          <p:cNvSpPr/>
          <p:nvPr/>
        </p:nvSpPr>
        <p:spPr>
          <a:xfrm>
            <a:off x="9019551" y="3723825"/>
            <a:ext cx="626110" cy="771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Lower bound: ADTT</a:t>
            </a:r>
          </a:p>
        </p:txBody>
      </p:sp>
      <p:sp>
        <p:nvSpPr>
          <p:cNvPr id="117" name="Rectangle 116">
            <a:extLst>
              <a:ext uri="{FF2B5EF4-FFF2-40B4-BE49-F238E27FC236}">
                <a16:creationId xmlns:a16="http://schemas.microsoft.com/office/drawing/2014/main" id="{BBFFB4A9-6FD5-458F-9CD3-F917C51B2C6C}"/>
              </a:ext>
            </a:extLst>
          </p:cNvPr>
          <p:cNvSpPr/>
          <p:nvPr/>
        </p:nvSpPr>
        <p:spPr>
          <a:xfrm>
            <a:off x="7622560" y="3723825"/>
            <a:ext cx="626110" cy="771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uniform</a:t>
            </a:r>
          </a:p>
        </p:txBody>
      </p:sp>
      <p:cxnSp>
        <p:nvCxnSpPr>
          <p:cNvPr id="5" name="Connector: Elbow 4">
            <a:extLst>
              <a:ext uri="{FF2B5EF4-FFF2-40B4-BE49-F238E27FC236}">
                <a16:creationId xmlns:a16="http://schemas.microsoft.com/office/drawing/2014/main" id="{29AED4E0-139E-442E-A566-2FB5500BBDDE}"/>
              </a:ext>
            </a:extLst>
          </p:cNvPr>
          <p:cNvCxnSpPr>
            <a:cxnSpLocks/>
          </p:cNvCxnSpPr>
          <p:nvPr/>
        </p:nvCxnSpPr>
        <p:spPr>
          <a:xfrm flipV="1">
            <a:off x="731520" y="3549440"/>
            <a:ext cx="1241924" cy="317166"/>
          </a:xfrm>
          <a:prstGeom prst="bentConnector3">
            <a:avLst>
              <a:gd name="adj1" fmla="val -488"/>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FB630B-F9D9-4816-9621-6CF9D566B602}"/>
              </a:ext>
            </a:extLst>
          </p:cNvPr>
          <p:cNvSpPr txBox="1"/>
          <p:nvPr/>
        </p:nvSpPr>
        <p:spPr>
          <a:xfrm>
            <a:off x="353232" y="3944983"/>
            <a:ext cx="1354694" cy="400110"/>
          </a:xfrm>
          <a:prstGeom prst="rect">
            <a:avLst/>
          </a:prstGeom>
          <a:noFill/>
        </p:spPr>
        <p:txBody>
          <a:bodyPr wrap="square" rtlCol="0">
            <a:spAutoFit/>
          </a:bodyPr>
          <a:lstStyle/>
          <a:p>
            <a:r>
              <a:rPr lang="en-GB" sz="1000" dirty="0"/>
              <a:t>Key in weight parameters genome</a:t>
            </a:r>
          </a:p>
        </p:txBody>
      </p:sp>
      <p:sp>
        <p:nvSpPr>
          <p:cNvPr id="119" name="Rectangle 118">
            <a:extLst>
              <a:ext uri="{FF2B5EF4-FFF2-40B4-BE49-F238E27FC236}">
                <a16:creationId xmlns:a16="http://schemas.microsoft.com/office/drawing/2014/main" id="{FA993544-0F49-4592-9E15-42486232465B}"/>
              </a:ext>
            </a:extLst>
          </p:cNvPr>
          <p:cNvSpPr/>
          <p:nvPr/>
        </p:nvSpPr>
        <p:spPr>
          <a:xfrm>
            <a:off x="4326130" y="3742090"/>
            <a:ext cx="441674" cy="70566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err="1"/>
              <a:t>Mea</a:t>
            </a:r>
            <a:r>
              <a:rPr lang="en-GB" sz="800" dirty="0"/>
              <a:t>: ADTT</a:t>
            </a:r>
          </a:p>
        </p:txBody>
      </p:sp>
      <p:sp>
        <p:nvSpPr>
          <p:cNvPr id="120" name="Rectangle 119">
            <a:extLst>
              <a:ext uri="{FF2B5EF4-FFF2-40B4-BE49-F238E27FC236}">
                <a16:creationId xmlns:a16="http://schemas.microsoft.com/office/drawing/2014/main" id="{2AFABC6F-1AD4-46E8-BDA7-FC55CE512452}"/>
              </a:ext>
            </a:extLst>
          </p:cNvPr>
          <p:cNvSpPr/>
          <p:nvPr/>
        </p:nvSpPr>
        <p:spPr>
          <a:xfrm>
            <a:off x="4830735" y="3747163"/>
            <a:ext cx="441674" cy="6991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SD:</a:t>
            </a:r>
          </a:p>
          <a:p>
            <a:pPr algn="ctr"/>
            <a:r>
              <a:rPr lang="en-GB" sz="800" dirty="0"/>
              <a:t>ADAT</a:t>
            </a:r>
          </a:p>
        </p:txBody>
      </p:sp>
      <p:sp>
        <p:nvSpPr>
          <p:cNvPr id="121" name="Rectangle 120">
            <a:extLst>
              <a:ext uri="{FF2B5EF4-FFF2-40B4-BE49-F238E27FC236}">
                <a16:creationId xmlns:a16="http://schemas.microsoft.com/office/drawing/2014/main" id="{CB19D1EF-2303-4159-B2E1-747B3CF26365}"/>
              </a:ext>
            </a:extLst>
          </p:cNvPr>
          <p:cNvSpPr/>
          <p:nvPr/>
        </p:nvSpPr>
        <p:spPr>
          <a:xfrm>
            <a:off x="3727976" y="3742090"/>
            <a:ext cx="529966" cy="70419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normal</a:t>
            </a:r>
          </a:p>
        </p:txBody>
      </p:sp>
      <p:sp>
        <p:nvSpPr>
          <p:cNvPr id="122" name="Rectangle 121">
            <a:extLst>
              <a:ext uri="{FF2B5EF4-FFF2-40B4-BE49-F238E27FC236}">
                <a16:creationId xmlns:a16="http://schemas.microsoft.com/office/drawing/2014/main" id="{DE23059E-1431-4640-A766-B1E1065BB049}"/>
              </a:ext>
            </a:extLst>
          </p:cNvPr>
          <p:cNvSpPr/>
          <p:nvPr/>
        </p:nvSpPr>
        <p:spPr>
          <a:xfrm>
            <a:off x="5980396" y="3740621"/>
            <a:ext cx="441674" cy="70566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err="1"/>
              <a:t>Mea</a:t>
            </a:r>
            <a:r>
              <a:rPr lang="en-GB" sz="800" dirty="0"/>
              <a:t>: ADTT</a:t>
            </a:r>
          </a:p>
        </p:txBody>
      </p:sp>
      <p:sp>
        <p:nvSpPr>
          <p:cNvPr id="123" name="Rectangle 122">
            <a:extLst>
              <a:ext uri="{FF2B5EF4-FFF2-40B4-BE49-F238E27FC236}">
                <a16:creationId xmlns:a16="http://schemas.microsoft.com/office/drawing/2014/main" id="{1E4D5D7D-2B6D-43CC-B05B-20525A4319A9}"/>
              </a:ext>
            </a:extLst>
          </p:cNvPr>
          <p:cNvSpPr/>
          <p:nvPr/>
        </p:nvSpPr>
        <p:spPr>
          <a:xfrm>
            <a:off x="6485001" y="3745694"/>
            <a:ext cx="441674" cy="6991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SD:</a:t>
            </a:r>
          </a:p>
          <a:p>
            <a:pPr algn="ctr"/>
            <a:r>
              <a:rPr lang="en-GB" sz="800" dirty="0"/>
              <a:t>ADAT</a:t>
            </a:r>
          </a:p>
        </p:txBody>
      </p:sp>
      <p:sp>
        <p:nvSpPr>
          <p:cNvPr id="124" name="Rectangle 123">
            <a:extLst>
              <a:ext uri="{FF2B5EF4-FFF2-40B4-BE49-F238E27FC236}">
                <a16:creationId xmlns:a16="http://schemas.microsoft.com/office/drawing/2014/main" id="{C76A9F38-08E0-40B2-BBF4-EF3D1AC65575}"/>
              </a:ext>
            </a:extLst>
          </p:cNvPr>
          <p:cNvSpPr/>
          <p:nvPr/>
        </p:nvSpPr>
        <p:spPr>
          <a:xfrm>
            <a:off x="5382242" y="3740621"/>
            <a:ext cx="529966" cy="70419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normal</a:t>
            </a:r>
          </a:p>
        </p:txBody>
      </p:sp>
      <p:sp>
        <p:nvSpPr>
          <p:cNvPr id="125" name="Rectangle 124">
            <a:extLst>
              <a:ext uri="{FF2B5EF4-FFF2-40B4-BE49-F238E27FC236}">
                <a16:creationId xmlns:a16="http://schemas.microsoft.com/office/drawing/2014/main" id="{D834E35A-2505-4269-A1EB-55BC932B58BE}"/>
              </a:ext>
            </a:extLst>
          </p:cNvPr>
          <p:cNvSpPr/>
          <p:nvPr/>
        </p:nvSpPr>
        <p:spPr>
          <a:xfrm>
            <a:off x="10562193" y="3745695"/>
            <a:ext cx="626110" cy="76092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Upper bound:</a:t>
            </a:r>
          </a:p>
          <a:p>
            <a:pPr algn="ctr"/>
            <a:r>
              <a:rPr lang="en-GB" sz="800" dirty="0"/>
              <a:t>ADTT</a:t>
            </a:r>
          </a:p>
        </p:txBody>
      </p:sp>
      <p:sp>
        <p:nvSpPr>
          <p:cNvPr id="126" name="Rectangle 125">
            <a:extLst>
              <a:ext uri="{FF2B5EF4-FFF2-40B4-BE49-F238E27FC236}">
                <a16:creationId xmlns:a16="http://schemas.microsoft.com/office/drawing/2014/main" id="{BAEC49B4-472F-4E22-A8E3-6FE85B396815}"/>
              </a:ext>
            </a:extLst>
          </p:cNvPr>
          <p:cNvSpPr/>
          <p:nvPr/>
        </p:nvSpPr>
        <p:spPr>
          <a:xfrm>
            <a:off x="11247562" y="3740621"/>
            <a:ext cx="626110" cy="771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Lower bound: ADTT</a:t>
            </a:r>
          </a:p>
        </p:txBody>
      </p:sp>
      <p:sp>
        <p:nvSpPr>
          <p:cNvPr id="127" name="Rectangle 126">
            <a:extLst>
              <a:ext uri="{FF2B5EF4-FFF2-40B4-BE49-F238E27FC236}">
                <a16:creationId xmlns:a16="http://schemas.microsoft.com/office/drawing/2014/main" id="{796CFE55-92C5-4637-9A2D-EF812484AF2F}"/>
              </a:ext>
            </a:extLst>
          </p:cNvPr>
          <p:cNvSpPr/>
          <p:nvPr/>
        </p:nvSpPr>
        <p:spPr>
          <a:xfrm>
            <a:off x="9850571" y="3740621"/>
            <a:ext cx="626110" cy="771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Type: uniform</a:t>
            </a:r>
          </a:p>
        </p:txBody>
      </p:sp>
      <p:sp>
        <p:nvSpPr>
          <p:cNvPr id="13" name="Left Bracket 12">
            <a:extLst>
              <a:ext uri="{FF2B5EF4-FFF2-40B4-BE49-F238E27FC236}">
                <a16:creationId xmlns:a16="http://schemas.microsoft.com/office/drawing/2014/main" id="{7A61F0C6-26E0-4E4B-BBE1-6740E587C228}"/>
              </a:ext>
            </a:extLst>
          </p:cNvPr>
          <p:cNvSpPr/>
          <p:nvPr/>
        </p:nvSpPr>
        <p:spPr>
          <a:xfrm rot="16200000">
            <a:off x="2730994" y="3921706"/>
            <a:ext cx="243840" cy="154443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5" name="Connector: Elbow 14">
            <a:extLst>
              <a:ext uri="{FF2B5EF4-FFF2-40B4-BE49-F238E27FC236}">
                <a16:creationId xmlns:a16="http://schemas.microsoft.com/office/drawing/2014/main" id="{F025A977-795B-426F-8747-AD04FD45F4D6}"/>
              </a:ext>
            </a:extLst>
          </p:cNvPr>
          <p:cNvCxnSpPr>
            <a:stCxn id="13" idx="1"/>
          </p:cNvCxnSpPr>
          <p:nvPr/>
        </p:nvCxnSpPr>
        <p:spPr>
          <a:xfrm rot="5400000">
            <a:off x="1494907" y="3913119"/>
            <a:ext cx="455284" cy="2260732"/>
          </a:xfrm>
          <a:prstGeom prst="bentConnector4">
            <a:avLst>
              <a:gd name="adj1" fmla="val 50210"/>
              <a:gd name="adj2" fmla="val 52696"/>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8BF0C2A-66EE-4E38-818F-921288EAE0C7}"/>
              </a:ext>
            </a:extLst>
          </p:cNvPr>
          <p:cNvSpPr txBox="1"/>
          <p:nvPr/>
        </p:nvSpPr>
        <p:spPr>
          <a:xfrm>
            <a:off x="145869" y="4506623"/>
            <a:ext cx="1682931" cy="707886"/>
          </a:xfrm>
          <a:prstGeom prst="rect">
            <a:avLst/>
          </a:prstGeom>
          <a:noFill/>
        </p:spPr>
        <p:txBody>
          <a:bodyPr wrap="square" rtlCol="0">
            <a:spAutoFit/>
          </a:bodyPr>
          <a:lstStyle/>
          <a:p>
            <a:r>
              <a:rPr lang="en-GB" sz="1000" dirty="0"/>
              <a:t>The element is a </a:t>
            </a:r>
            <a:r>
              <a:rPr lang="en-GB" sz="1000" dirty="0" err="1"/>
              <a:t>dict</a:t>
            </a:r>
            <a:r>
              <a:rPr lang="en-GB" sz="1000" dirty="0"/>
              <a:t> containing </a:t>
            </a:r>
            <a:r>
              <a:rPr lang="en-GB" sz="1000" dirty="0" err="1"/>
              <a:t>key:element</a:t>
            </a:r>
            <a:r>
              <a:rPr lang="en-GB" sz="1000" dirty="0"/>
              <a:t> </a:t>
            </a:r>
            <a:r>
              <a:rPr lang="en-GB" sz="1000" dirty="0" err="1"/>
              <a:t>assosiations</a:t>
            </a:r>
            <a:r>
              <a:rPr lang="en-GB" sz="1000" dirty="0"/>
              <a:t> for type and gene codes</a:t>
            </a:r>
          </a:p>
        </p:txBody>
      </p:sp>
    </p:spTree>
    <p:extLst>
      <p:ext uri="{BB962C8B-B14F-4D97-AF65-F5344CB8AC3E}">
        <p14:creationId xmlns:p14="http://schemas.microsoft.com/office/powerpoint/2010/main" val="40470685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D3B-7520-40E6-A041-0B1C00FA6862}"/>
              </a:ext>
            </a:extLst>
          </p:cNvPr>
          <p:cNvSpPr>
            <a:spLocks noGrp="1"/>
          </p:cNvSpPr>
          <p:nvPr>
            <p:ph type="title"/>
          </p:nvPr>
        </p:nvSpPr>
        <p:spPr/>
        <p:txBody>
          <a:bodyPr/>
          <a:lstStyle/>
          <a:p>
            <a:r>
              <a:rPr lang="en-GB" dirty="0"/>
              <a:t>Future work – hierarchical genome</a:t>
            </a:r>
          </a:p>
        </p:txBody>
      </p:sp>
      <p:sp>
        <p:nvSpPr>
          <p:cNvPr id="4" name="Rectangle 3">
            <a:extLst>
              <a:ext uri="{FF2B5EF4-FFF2-40B4-BE49-F238E27FC236}">
                <a16:creationId xmlns:a16="http://schemas.microsoft.com/office/drawing/2014/main" id="{C7D14ED8-D392-4367-AB16-A74E9EF10275}"/>
              </a:ext>
            </a:extLst>
          </p:cNvPr>
          <p:cNvSpPr/>
          <p:nvPr/>
        </p:nvSpPr>
        <p:spPr>
          <a:xfrm>
            <a:off x="5397023" y="2991738"/>
            <a:ext cx="1303994" cy="508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Functional area gene</a:t>
            </a:r>
          </a:p>
        </p:txBody>
      </p:sp>
      <p:sp>
        <p:nvSpPr>
          <p:cNvPr id="5" name="Rectangle 4">
            <a:extLst>
              <a:ext uri="{FF2B5EF4-FFF2-40B4-BE49-F238E27FC236}">
                <a16:creationId xmlns:a16="http://schemas.microsoft.com/office/drawing/2014/main" id="{85B9AF69-0203-4A97-BA1F-14383DE466AB}"/>
              </a:ext>
            </a:extLst>
          </p:cNvPr>
          <p:cNvSpPr/>
          <p:nvPr/>
        </p:nvSpPr>
        <p:spPr>
          <a:xfrm>
            <a:off x="3610220" y="4576780"/>
            <a:ext cx="1303994" cy="5087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Population gene</a:t>
            </a:r>
          </a:p>
        </p:txBody>
      </p:sp>
      <p:sp>
        <p:nvSpPr>
          <p:cNvPr id="6" name="Rectangle 5">
            <a:extLst>
              <a:ext uri="{FF2B5EF4-FFF2-40B4-BE49-F238E27FC236}">
                <a16:creationId xmlns:a16="http://schemas.microsoft.com/office/drawing/2014/main" id="{E37FD264-5940-480C-8410-455644958325}"/>
              </a:ext>
            </a:extLst>
          </p:cNvPr>
          <p:cNvSpPr/>
          <p:nvPr/>
        </p:nvSpPr>
        <p:spPr>
          <a:xfrm>
            <a:off x="5494024" y="4576779"/>
            <a:ext cx="1303994" cy="5087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Population gene</a:t>
            </a:r>
          </a:p>
        </p:txBody>
      </p:sp>
      <p:sp>
        <p:nvSpPr>
          <p:cNvPr id="7" name="Rectangle 6">
            <a:extLst>
              <a:ext uri="{FF2B5EF4-FFF2-40B4-BE49-F238E27FC236}">
                <a16:creationId xmlns:a16="http://schemas.microsoft.com/office/drawing/2014/main" id="{BC3E78A7-9370-4055-9A53-B1A0B07C4821}"/>
              </a:ext>
            </a:extLst>
          </p:cNvPr>
          <p:cNvSpPr/>
          <p:nvPr/>
        </p:nvSpPr>
        <p:spPr>
          <a:xfrm>
            <a:off x="7450015" y="4595703"/>
            <a:ext cx="1303994" cy="50876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gene</a:t>
            </a:r>
          </a:p>
        </p:txBody>
      </p:sp>
      <p:sp>
        <p:nvSpPr>
          <p:cNvPr id="8" name="Rectangle 7">
            <a:extLst>
              <a:ext uri="{FF2B5EF4-FFF2-40B4-BE49-F238E27FC236}">
                <a16:creationId xmlns:a16="http://schemas.microsoft.com/office/drawing/2014/main" id="{41C81548-BE35-4357-BE96-854D56A989EC}"/>
              </a:ext>
            </a:extLst>
          </p:cNvPr>
          <p:cNvSpPr/>
          <p:nvPr/>
        </p:nvSpPr>
        <p:spPr>
          <a:xfrm>
            <a:off x="1833727" y="4557857"/>
            <a:ext cx="1303994" cy="5087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Population gene</a:t>
            </a:r>
          </a:p>
        </p:txBody>
      </p:sp>
      <p:sp>
        <p:nvSpPr>
          <p:cNvPr id="9" name="Rectangle 8">
            <a:extLst>
              <a:ext uri="{FF2B5EF4-FFF2-40B4-BE49-F238E27FC236}">
                <a16:creationId xmlns:a16="http://schemas.microsoft.com/office/drawing/2014/main" id="{3C68DD72-10C7-4CCA-B49A-09ACAB3902D7}"/>
              </a:ext>
            </a:extLst>
          </p:cNvPr>
          <p:cNvSpPr/>
          <p:nvPr/>
        </p:nvSpPr>
        <p:spPr>
          <a:xfrm>
            <a:off x="9248391" y="4604411"/>
            <a:ext cx="1303994" cy="5087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gene</a:t>
            </a:r>
          </a:p>
        </p:txBody>
      </p:sp>
      <p:cxnSp>
        <p:nvCxnSpPr>
          <p:cNvPr id="12" name="Connector: Elbow 11">
            <a:extLst>
              <a:ext uri="{FF2B5EF4-FFF2-40B4-BE49-F238E27FC236}">
                <a16:creationId xmlns:a16="http://schemas.microsoft.com/office/drawing/2014/main" id="{D6233050-0217-457F-AE70-F2D7EFA0FF92}"/>
              </a:ext>
            </a:extLst>
          </p:cNvPr>
          <p:cNvCxnSpPr>
            <a:stCxn id="4" idx="2"/>
            <a:endCxn id="8" idx="0"/>
          </p:cNvCxnSpPr>
          <p:nvPr/>
        </p:nvCxnSpPr>
        <p:spPr>
          <a:xfrm rot="5400000">
            <a:off x="3738695" y="2247531"/>
            <a:ext cx="1057355" cy="3563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97A89C3A-B3B1-4281-BC43-6352C602A162}"/>
              </a:ext>
            </a:extLst>
          </p:cNvPr>
          <p:cNvCxnSpPr>
            <a:cxnSpLocks/>
            <a:stCxn id="4" idx="2"/>
            <a:endCxn id="5" idx="0"/>
          </p:cNvCxnSpPr>
          <p:nvPr/>
        </p:nvCxnSpPr>
        <p:spPr>
          <a:xfrm rot="5400000">
            <a:off x="4617480" y="3145240"/>
            <a:ext cx="1076278" cy="17868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14D3815-E8F2-4F43-B081-5FD1FBCB2314}"/>
              </a:ext>
            </a:extLst>
          </p:cNvPr>
          <p:cNvCxnSpPr>
            <a:cxnSpLocks/>
            <a:stCxn id="4" idx="2"/>
            <a:endCxn id="6" idx="0"/>
          </p:cNvCxnSpPr>
          <p:nvPr/>
        </p:nvCxnSpPr>
        <p:spPr>
          <a:xfrm rot="16200000" flipH="1">
            <a:off x="5559382" y="3990139"/>
            <a:ext cx="1076277" cy="970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DBD76BD-BDE8-4BE5-945B-2543A3802C18}"/>
              </a:ext>
            </a:extLst>
          </p:cNvPr>
          <p:cNvCxnSpPr>
            <a:cxnSpLocks/>
            <a:stCxn id="4" idx="2"/>
            <a:endCxn id="7" idx="0"/>
          </p:cNvCxnSpPr>
          <p:nvPr/>
        </p:nvCxnSpPr>
        <p:spPr>
          <a:xfrm rot="16200000" flipH="1">
            <a:off x="6527916" y="3021606"/>
            <a:ext cx="1095201" cy="20529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6BCCEA1-588F-4CDD-A46E-1B9542D75243}"/>
              </a:ext>
            </a:extLst>
          </p:cNvPr>
          <p:cNvCxnSpPr>
            <a:cxnSpLocks/>
            <a:stCxn id="4" idx="2"/>
            <a:endCxn id="9" idx="0"/>
          </p:cNvCxnSpPr>
          <p:nvPr/>
        </p:nvCxnSpPr>
        <p:spPr>
          <a:xfrm rot="16200000" flipH="1">
            <a:off x="7422750" y="2126772"/>
            <a:ext cx="1103909" cy="38513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85B9AAC-215E-4D1B-A72A-D48F2D4F8A30}"/>
              </a:ext>
            </a:extLst>
          </p:cNvPr>
          <p:cNvSpPr/>
          <p:nvPr/>
        </p:nvSpPr>
        <p:spPr>
          <a:xfrm>
            <a:off x="331384" y="6386624"/>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p:txBody>
      </p:sp>
      <p:sp>
        <p:nvSpPr>
          <p:cNvPr id="17" name="Rectangle 16">
            <a:extLst>
              <a:ext uri="{FF2B5EF4-FFF2-40B4-BE49-F238E27FC236}">
                <a16:creationId xmlns:a16="http://schemas.microsoft.com/office/drawing/2014/main" id="{811308A4-31BF-43D1-A3D8-739F6024EF85}"/>
              </a:ext>
            </a:extLst>
          </p:cNvPr>
          <p:cNvSpPr/>
          <p:nvPr/>
        </p:nvSpPr>
        <p:spPr>
          <a:xfrm>
            <a:off x="1154344" y="6386623"/>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p:txBody>
      </p:sp>
      <p:sp>
        <p:nvSpPr>
          <p:cNvPr id="18" name="Rectangle 17">
            <a:extLst>
              <a:ext uri="{FF2B5EF4-FFF2-40B4-BE49-F238E27FC236}">
                <a16:creationId xmlns:a16="http://schemas.microsoft.com/office/drawing/2014/main" id="{CC994FCD-F399-4894-A01E-2DD5720C7BB5}"/>
              </a:ext>
            </a:extLst>
          </p:cNvPr>
          <p:cNvSpPr/>
          <p:nvPr/>
        </p:nvSpPr>
        <p:spPr>
          <a:xfrm>
            <a:off x="1977304" y="6370825"/>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Resting difference</a:t>
            </a:r>
          </a:p>
        </p:txBody>
      </p:sp>
      <p:sp>
        <p:nvSpPr>
          <p:cNvPr id="20" name="Rectangle 19">
            <a:extLst>
              <a:ext uri="{FF2B5EF4-FFF2-40B4-BE49-F238E27FC236}">
                <a16:creationId xmlns:a16="http://schemas.microsoft.com/office/drawing/2014/main" id="{3CA21DE8-713D-44D4-AF24-E4784908F3FF}"/>
              </a:ext>
            </a:extLst>
          </p:cNvPr>
          <p:cNvSpPr/>
          <p:nvPr/>
        </p:nvSpPr>
        <p:spPr>
          <a:xfrm>
            <a:off x="2800264" y="6365354"/>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Connection gene</a:t>
            </a:r>
          </a:p>
        </p:txBody>
      </p:sp>
      <p:sp>
        <p:nvSpPr>
          <p:cNvPr id="24" name="Rectangle 23">
            <a:extLst>
              <a:ext uri="{FF2B5EF4-FFF2-40B4-BE49-F238E27FC236}">
                <a16:creationId xmlns:a16="http://schemas.microsoft.com/office/drawing/2014/main" id="{10FD7768-E249-480F-B8AA-51BE1C6A9C8C}"/>
              </a:ext>
            </a:extLst>
          </p:cNvPr>
          <p:cNvSpPr/>
          <p:nvPr/>
        </p:nvSpPr>
        <p:spPr>
          <a:xfrm>
            <a:off x="11016342" y="6298378"/>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Resting difference</a:t>
            </a:r>
          </a:p>
        </p:txBody>
      </p:sp>
      <p:sp>
        <p:nvSpPr>
          <p:cNvPr id="25" name="Rectangle 24">
            <a:extLst>
              <a:ext uri="{FF2B5EF4-FFF2-40B4-BE49-F238E27FC236}">
                <a16:creationId xmlns:a16="http://schemas.microsoft.com/office/drawing/2014/main" id="{2CAC4C32-1360-4215-8D3D-2F4F3FFD785A}"/>
              </a:ext>
            </a:extLst>
          </p:cNvPr>
          <p:cNvSpPr/>
          <p:nvPr/>
        </p:nvSpPr>
        <p:spPr>
          <a:xfrm>
            <a:off x="10210341" y="6298379"/>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Connection gene</a:t>
            </a:r>
          </a:p>
        </p:txBody>
      </p:sp>
      <p:sp>
        <p:nvSpPr>
          <p:cNvPr id="26" name="Rectangle 25">
            <a:extLst>
              <a:ext uri="{FF2B5EF4-FFF2-40B4-BE49-F238E27FC236}">
                <a16:creationId xmlns:a16="http://schemas.microsoft.com/office/drawing/2014/main" id="{7C9DCD96-7AAE-46F0-9799-1D2DF101D93E}"/>
              </a:ext>
            </a:extLst>
          </p:cNvPr>
          <p:cNvSpPr/>
          <p:nvPr/>
        </p:nvSpPr>
        <p:spPr>
          <a:xfrm>
            <a:off x="3580140" y="6362116"/>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p:txBody>
      </p:sp>
      <p:sp>
        <p:nvSpPr>
          <p:cNvPr id="27" name="Rectangle 26">
            <a:extLst>
              <a:ext uri="{FF2B5EF4-FFF2-40B4-BE49-F238E27FC236}">
                <a16:creationId xmlns:a16="http://schemas.microsoft.com/office/drawing/2014/main" id="{D87F9BDF-841B-4A46-B363-812F85691138}"/>
              </a:ext>
            </a:extLst>
          </p:cNvPr>
          <p:cNvSpPr/>
          <p:nvPr/>
        </p:nvSpPr>
        <p:spPr>
          <a:xfrm>
            <a:off x="4403100" y="6362115"/>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p:txBody>
      </p:sp>
      <p:sp>
        <p:nvSpPr>
          <p:cNvPr id="28" name="Rectangle 27">
            <a:extLst>
              <a:ext uri="{FF2B5EF4-FFF2-40B4-BE49-F238E27FC236}">
                <a16:creationId xmlns:a16="http://schemas.microsoft.com/office/drawing/2014/main" id="{AC50E45E-02F6-42C2-AFF6-F76C60AA0651}"/>
              </a:ext>
            </a:extLst>
          </p:cNvPr>
          <p:cNvSpPr/>
          <p:nvPr/>
        </p:nvSpPr>
        <p:spPr>
          <a:xfrm>
            <a:off x="5226060" y="6346317"/>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Resting difference</a:t>
            </a:r>
          </a:p>
        </p:txBody>
      </p:sp>
      <p:sp>
        <p:nvSpPr>
          <p:cNvPr id="29" name="Rectangle 28">
            <a:extLst>
              <a:ext uri="{FF2B5EF4-FFF2-40B4-BE49-F238E27FC236}">
                <a16:creationId xmlns:a16="http://schemas.microsoft.com/office/drawing/2014/main" id="{EE7C9763-ABFD-4202-B3FF-7532C63CF5DB}"/>
              </a:ext>
            </a:extLst>
          </p:cNvPr>
          <p:cNvSpPr/>
          <p:nvPr/>
        </p:nvSpPr>
        <p:spPr>
          <a:xfrm>
            <a:off x="6049020" y="6340846"/>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Connection gene</a:t>
            </a:r>
          </a:p>
        </p:txBody>
      </p:sp>
      <p:sp>
        <p:nvSpPr>
          <p:cNvPr id="30" name="Rectangle 29">
            <a:extLst>
              <a:ext uri="{FF2B5EF4-FFF2-40B4-BE49-F238E27FC236}">
                <a16:creationId xmlns:a16="http://schemas.microsoft.com/office/drawing/2014/main" id="{4040D022-D091-4A8D-BDA7-E42DF9D03DBF}"/>
              </a:ext>
            </a:extLst>
          </p:cNvPr>
          <p:cNvSpPr/>
          <p:nvPr/>
        </p:nvSpPr>
        <p:spPr>
          <a:xfrm>
            <a:off x="6927556" y="6338610"/>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Membrane decay</a:t>
            </a:r>
          </a:p>
        </p:txBody>
      </p:sp>
      <p:sp>
        <p:nvSpPr>
          <p:cNvPr id="31" name="Rectangle 30">
            <a:extLst>
              <a:ext uri="{FF2B5EF4-FFF2-40B4-BE49-F238E27FC236}">
                <a16:creationId xmlns:a16="http://schemas.microsoft.com/office/drawing/2014/main" id="{AB9DD563-4A48-4B3E-91C3-E8C0A1F65DFF}"/>
              </a:ext>
            </a:extLst>
          </p:cNvPr>
          <p:cNvSpPr/>
          <p:nvPr/>
        </p:nvSpPr>
        <p:spPr>
          <a:xfrm>
            <a:off x="7750516" y="6338609"/>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Threshold decay</a:t>
            </a:r>
          </a:p>
        </p:txBody>
      </p:sp>
      <p:sp>
        <p:nvSpPr>
          <p:cNvPr id="32" name="Rectangle 31">
            <a:extLst>
              <a:ext uri="{FF2B5EF4-FFF2-40B4-BE49-F238E27FC236}">
                <a16:creationId xmlns:a16="http://schemas.microsoft.com/office/drawing/2014/main" id="{BEAD84BB-8D55-412B-96FA-98E424911653}"/>
              </a:ext>
            </a:extLst>
          </p:cNvPr>
          <p:cNvSpPr/>
          <p:nvPr/>
        </p:nvSpPr>
        <p:spPr>
          <a:xfrm>
            <a:off x="8573476" y="6322811"/>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Resting difference</a:t>
            </a:r>
          </a:p>
        </p:txBody>
      </p:sp>
      <p:sp>
        <p:nvSpPr>
          <p:cNvPr id="33" name="Rectangle 32">
            <a:extLst>
              <a:ext uri="{FF2B5EF4-FFF2-40B4-BE49-F238E27FC236}">
                <a16:creationId xmlns:a16="http://schemas.microsoft.com/office/drawing/2014/main" id="{C0FE7E69-90EC-4DE9-AC93-0690F396353C}"/>
              </a:ext>
            </a:extLst>
          </p:cNvPr>
          <p:cNvSpPr/>
          <p:nvPr/>
        </p:nvSpPr>
        <p:spPr>
          <a:xfrm>
            <a:off x="9396436" y="6317340"/>
            <a:ext cx="674915" cy="345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Connection gene</a:t>
            </a:r>
          </a:p>
        </p:txBody>
      </p:sp>
      <p:cxnSp>
        <p:nvCxnSpPr>
          <p:cNvPr id="46" name="Connector: Elbow 45">
            <a:extLst>
              <a:ext uri="{FF2B5EF4-FFF2-40B4-BE49-F238E27FC236}">
                <a16:creationId xmlns:a16="http://schemas.microsoft.com/office/drawing/2014/main" id="{20D8B840-5CC4-4162-A6A4-9E81DE40234A}"/>
              </a:ext>
            </a:extLst>
          </p:cNvPr>
          <p:cNvCxnSpPr>
            <a:stCxn id="8" idx="2"/>
            <a:endCxn id="15" idx="0"/>
          </p:cNvCxnSpPr>
          <p:nvPr/>
        </p:nvCxnSpPr>
        <p:spPr>
          <a:xfrm rot="5400000">
            <a:off x="917282" y="4818181"/>
            <a:ext cx="1320003" cy="1816882"/>
          </a:xfrm>
          <a:prstGeom prst="bentConnector3">
            <a:avLst>
              <a:gd name="adj1" fmla="val 12395"/>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731D678D-8DF4-4C3A-BE19-299A793C42DB}"/>
              </a:ext>
            </a:extLst>
          </p:cNvPr>
          <p:cNvCxnSpPr>
            <a:stCxn id="8" idx="2"/>
            <a:endCxn id="17" idx="0"/>
          </p:cNvCxnSpPr>
          <p:nvPr/>
        </p:nvCxnSpPr>
        <p:spPr>
          <a:xfrm rot="5400000">
            <a:off x="1328762" y="5229661"/>
            <a:ext cx="1320002" cy="993922"/>
          </a:xfrm>
          <a:prstGeom prst="bentConnector3">
            <a:avLst>
              <a:gd name="adj1" fmla="val 1833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C5FD82D8-8CB3-44E4-A7D2-88762D7AA2FB}"/>
              </a:ext>
            </a:extLst>
          </p:cNvPr>
          <p:cNvCxnSpPr>
            <a:stCxn id="8" idx="2"/>
            <a:endCxn id="18" idx="0"/>
          </p:cNvCxnSpPr>
          <p:nvPr/>
        </p:nvCxnSpPr>
        <p:spPr>
          <a:xfrm rot="5400000">
            <a:off x="1748141" y="5633242"/>
            <a:ext cx="1304204" cy="170962"/>
          </a:xfrm>
          <a:prstGeom prst="bent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5BAA046E-3322-40E8-AD5D-215EA49A4508}"/>
              </a:ext>
            </a:extLst>
          </p:cNvPr>
          <p:cNvCxnSpPr>
            <a:stCxn id="8" idx="2"/>
            <a:endCxn id="20" idx="0"/>
          </p:cNvCxnSpPr>
          <p:nvPr/>
        </p:nvCxnSpPr>
        <p:spPr>
          <a:xfrm rot="16200000" flipH="1">
            <a:off x="2162357" y="5389988"/>
            <a:ext cx="1298733" cy="651998"/>
          </a:xfrm>
          <a:prstGeom prst="bentConnector3">
            <a:avLst>
              <a:gd name="adj1" fmla="val 9097"/>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2C00966-FA0D-41FF-90F1-81CC8C97517B}"/>
              </a:ext>
            </a:extLst>
          </p:cNvPr>
          <p:cNvCxnSpPr>
            <a:stCxn id="8" idx="2"/>
            <a:endCxn id="29" idx="0"/>
          </p:cNvCxnSpPr>
          <p:nvPr/>
        </p:nvCxnSpPr>
        <p:spPr>
          <a:xfrm rot="16200000" flipH="1">
            <a:off x="3798989" y="3753356"/>
            <a:ext cx="1274225" cy="3900754"/>
          </a:xfrm>
          <a:prstGeom prst="bentConnector3">
            <a:avLst>
              <a:gd name="adj1" fmla="val 33597"/>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258FC84-CDEB-4DBD-9E2D-ABB664229347}"/>
              </a:ext>
            </a:extLst>
          </p:cNvPr>
          <p:cNvCxnSpPr>
            <a:cxnSpLocks/>
            <a:stCxn id="5" idx="2"/>
            <a:endCxn id="18" idx="0"/>
          </p:cNvCxnSpPr>
          <p:nvPr/>
        </p:nvCxnSpPr>
        <p:spPr>
          <a:xfrm rot="5400000">
            <a:off x="2645850" y="4754457"/>
            <a:ext cx="1285281" cy="1947455"/>
          </a:xfrm>
          <a:prstGeom prst="bentConnector3">
            <a:avLst>
              <a:gd name="adj1" fmla="val 61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53C7A3EB-4BC1-402B-BF03-231E947FD100}"/>
              </a:ext>
            </a:extLst>
          </p:cNvPr>
          <p:cNvCxnSpPr>
            <a:cxnSpLocks/>
            <a:stCxn id="5" idx="2"/>
            <a:endCxn id="17" idx="0"/>
          </p:cNvCxnSpPr>
          <p:nvPr/>
        </p:nvCxnSpPr>
        <p:spPr>
          <a:xfrm rot="5400000">
            <a:off x="2226471" y="4350876"/>
            <a:ext cx="1301079" cy="27704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F4F353D5-7310-4138-9122-BD2FED7C68DE}"/>
              </a:ext>
            </a:extLst>
          </p:cNvPr>
          <p:cNvCxnSpPr>
            <a:cxnSpLocks/>
            <a:stCxn id="5" idx="2"/>
            <a:endCxn id="28" idx="0"/>
          </p:cNvCxnSpPr>
          <p:nvPr/>
        </p:nvCxnSpPr>
        <p:spPr>
          <a:xfrm rot="16200000" flipH="1">
            <a:off x="4282481" y="5065279"/>
            <a:ext cx="1260773" cy="13013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13221B2B-18FF-4B0C-A25F-527EA5690FBC}"/>
              </a:ext>
            </a:extLst>
          </p:cNvPr>
          <p:cNvCxnSpPr>
            <a:stCxn id="5" idx="2"/>
            <a:endCxn id="25" idx="0"/>
          </p:cNvCxnSpPr>
          <p:nvPr/>
        </p:nvCxnSpPr>
        <p:spPr>
          <a:xfrm rot="16200000" flipH="1">
            <a:off x="6798591" y="2549170"/>
            <a:ext cx="1212835" cy="6285582"/>
          </a:xfrm>
          <a:prstGeom prst="bentConnector3">
            <a:avLst>
              <a:gd name="adj1" fmla="val 9021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9" name="Connector: Elbow 78">
            <a:extLst>
              <a:ext uri="{FF2B5EF4-FFF2-40B4-BE49-F238E27FC236}">
                <a16:creationId xmlns:a16="http://schemas.microsoft.com/office/drawing/2014/main" id="{A086473A-D2DA-4DDB-B089-2CDC524F4E04}"/>
              </a:ext>
            </a:extLst>
          </p:cNvPr>
          <p:cNvCxnSpPr>
            <a:stCxn id="6" idx="2"/>
            <a:endCxn id="26" idx="0"/>
          </p:cNvCxnSpPr>
          <p:nvPr/>
        </p:nvCxnSpPr>
        <p:spPr>
          <a:xfrm rot="5400000">
            <a:off x="4393524" y="4609618"/>
            <a:ext cx="1276573" cy="2228423"/>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2" name="Connector: Elbow 81">
            <a:extLst>
              <a:ext uri="{FF2B5EF4-FFF2-40B4-BE49-F238E27FC236}">
                <a16:creationId xmlns:a16="http://schemas.microsoft.com/office/drawing/2014/main" id="{A211E1C9-A965-4FCB-A9E9-EDCF1B53D1CA}"/>
              </a:ext>
            </a:extLst>
          </p:cNvPr>
          <p:cNvCxnSpPr>
            <a:stCxn id="6" idx="2"/>
            <a:endCxn id="27" idx="0"/>
          </p:cNvCxnSpPr>
          <p:nvPr/>
        </p:nvCxnSpPr>
        <p:spPr>
          <a:xfrm rot="5400000">
            <a:off x="4805004" y="5021098"/>
            <a:ext cx="1276572" cy="1405463"/>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4" name="Connector: Elbow 83">
            <a:extLst>
              <a:ext uri="{FF2B5EF4-FFF2-40B4-BE49-F238E27FC236}">
                <a16:creationId xmlns:a16="http://schemas.microsoft.com/office/drawing/2014/main" id="{2F28024C-B132-4AE2-A66B-5D1BB2E7BF50}"/>
              </a:ext>
            </a:extLst>
          </p:cNvPr>
          <p:cNvCxnSpPr>
            <a:stCxn id="6" idx="2"/>
            <a:endCxn id="18" idx="0"/>
          </p:cNvCxnSpPr>
          <p:nvPr/>
        </p:nvCxnSpPr>
        <p:spPr>
          <a:xfrm rot="5400000">
            <a:off x="3587751" y="3812555"/>
            <a:ext cx="1285282" cy="3831259"/>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7" name="Connector: Elbow 86">
            <a:extLst>
              <a:ext uri="{FF2B5EF4-FFF2-40B4-BE49-F238E27FC236}">
                <a16:creationId xmlns:a16="http://schemas.microsoft.com/office/drawing/2014/main" id="{4A8558D4-9FF7-4618-A64A-3CC4A9F54F98}"/>
              </a:ext>
            </a:extLst>
          </p:cNvPr>
          <p:cNvCxnSpPr>
            <a:stCxn id="6" idx="2"/>
            <a:endCxn id="33" idx="0"/>
          </p:cNvCxnSpPr>
          <p:nvPr/>
        </p:nvCxnSpPr>
        <p:spPr>
          <a:xfrm rot="16200000" flipH="1">
            <a:off x="7324059" y="3907504"/>
            <a:ext cx="1231797" cy="3587873"/>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0" name="Connector: Elbow 89">
            <a:extLst>
              <a:ext uri="{FF2B5EF4-FFF2-40B4-BE49-F238E27FC236}">
                <a16:creationId xmlns:a16="http://schemas.microsoft.com/office/drawing/2014/main" id="{E2EF7CC4-4065-4801-BF75-E45C524975A9}"/>
              </a:ext>
            </a:extLst>
          </p:cNvPr>
          <p:cNvCxnSpPr>
            <a:stCxn id="7" idx="2"/>
            <a:endCxn id="30" idx="0"/>
          </p:cNvCxnSpPr>
          <p:nvPr/>
        </p:nvCxnSpPr>
        <p:spPr>
          <a:xfrm rot="5400000">
            <a:off x="7066442" y="5303039"/>
            <a:ext cx="1234143" cy="836998"/>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2" name="Connector: Elbow 91">
            <a:extLst>
              <a:ext uri="{FF2B5EF4-FFF2-40B4-BE49-F238E27FC236}">
                <a16:creationId xmlns:a16="http://schemas.microsoft.com/office/drawing/2014/main" id="{E64AEE33-EBD0-4545-B75C-86B4BC3B0A5F}"/>
              </a:ext>
            </a:extLst>
          </p:cNvPr>
          <p:cNvCxnSpPr>
            <a:stCxn id="7" idx="2"/>
            <a:endCxn id="31" idx="0"/>
          </p:cNvCxnSpPr>
          <p:nvPr/>
        </p:nvCxnSpPr>
        <p:spPr>
          <a:xfrm rot="5400000">
            <a:off x="7477922" y="5714519"/>
            <a:ext cx="1234142" cy="14038"/>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4" name="Connector: Elbow 93">
            <a:extLst>
              <a:ext uri="{FF2B5EF4-FFF2-40B4-BE49-F238E27FC236}">
                <a16:creationId xmlns:a16="http://schemas.microsoft.com/office/drawing/2014/main" id="{0AD560D2-EC88-47CC-8CF3-1B9E5821F589}"/>
              </a:ext>
            </a:extLst>
          </p:cNvPr>
          <p:cNvCxnSpPr>
            <a:stCxn id="7" idx="2"/>
            <a:endCxn id="32" idx="0"/>
          </p:cNvCxnSpPr>
          <p:nvPr/>
        </p:nvCxnSpPr>
        <p:spPr>
          <a:xfrm rot="16200000" flipH="1">
            <a:off x="7897301" y="5309178"/>
            <a:ext cx="1218344" cy="808922"/>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6" name="Connector: Elbow 95">
            <a:extLst>
              <a:ext uri="{FF2B5EF4-FFF2-40B4-BE49-F238E27FC236}">
                <a16:creationId xmlns:a16="http://schemas.microsoft.com/office/drawing/2014/main" id="{C7F7FDA0-544B-49D0-9569-809AFAB8C93A}"/>
              </a:ext>
            </a:extLst>
          </p:cNvPr>
          <p:cNvCxnSpPr>
            <a:stCxn id="7" idx="2"/>
            <a:endCxn id="25" idx="0"/>
          </p:cNvCxnSpPr>
          <p:nvPr/>
        </p:nvCxnSpPr>
        <p:spPr>
          <a:xfrm rot="16200000" flipH="1">
            <a:off x="8727949" y="4478529"/>
            <a:ext cx="1193912" cy="2445787"/>
          </a:xfrm>
          <a:prstGeom prst="bentConnector3">
            <a:avLst>
              <a:gd name="adj1" fmla="val 6167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9" name="Connector: Elbow 98">
            <a:extLst>
              <a:ext uri="{FF2B5EF4-FFF2-40B4-BE49-F238E27FC236}">
                <a16:creationId xmlns:a16="http://schemas.microsoft.com/office/drawing/2014/main" id="{8652A4B1-D730-49E2-99CC-E35A65776BB2}"/>
              </a:ext>
            </a:extLst>
          </p:cNvPr>
          <p:cNvCxnSpPr>
            <a:stCxn id="9" idx="2"/>
            <a:endCxn id="30" idx="0"/>
          </p:cNvCxnSpPr>
          <p:nvPr/>
        </p:nvCxnSpPr>
        <p:spPr>
          <a:xfrm rot="5400000">
            <a:off x="7969984" y="4408205"/>
            <a:ext cx="1225435" cy="2635374"/>
          </a:xfrm>
          <a:prstGeom prst="bentConnector3">
            <a:avLst>
              <a:gd name="adj1" fmla="val 3365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0CBF4F57-2FF0-4090-B3B2-E503F48F8320}"/>
              </a:ext>
            </a:extLst>
          </p:cNvPr>
          <p:cNvCxnSpPr>
            <a:cxnSpLocks/>
            <a:stCxn id="9" idx="2"/>
            <a:endCxn id="31" idx="0"/>
          </p:cNvCxnSpPr>
          <p:nvPr/>
        </p:nvCxnSpPr>
        <p:spPr>
          <a:xfrm rot="5400000">
            <a:off x="8381464" y="4819685"/>
            <a:ext cx="1225434" cy="1812414"/>
          </a:xfrm>
          <a:prstGeom prst="bentConnector3">
            <a:avLst>
              <a:gd name="adj1" fmla="val 4218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7CBF2C64-84BB-4A0C-98BD-3547CB343B61}"/>
              </a:ext>
            </a:extLst>
          </p:cNvPr>
          <p:cNvCxnSpPr>
            <a:cxnSpLocks/>
            <a:stCxn id="9" idx="2"/>
            <a:endCxn id="33" idx="0"/>
          </p:cNvCxnSpPr>
          <p:nvPr/>
        </p:nvCxnSpPr>
        <p:spPr>
          <a:xfrm rot="5400000">
            <a:off x="9215059" y="5632010"/>
            <a:ext cx="1204165" cy="16649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AD25AE96-979C-4E74-AC11-04D3DC137FFB}"/>
              </a:ext>
            </a:extLst>
          </p:cNvPr>
          <p:cNvCxnSpPr>
            <a:cxnSpLocks/>
            <a:stCxn id="9" idx="2"/>
            <a:endCxn id="24" idx="0"/>
          </p:cNvCxnSpPr>
          <p:nvPr/>
        </p:nvCxnSpPr>
        <p:spPr>
          <a:xfrm rot="16200000" flipH="1">
            <a:off x="10034493" y="4979070"/>
            <a:ext cx="1185203" cy="145341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563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3BF5-3120-42D4-A5A7-4A4F2DE49B8B}"/>
              </a:ext>
            </a:extLst>
          </p:cNvPr>
          <p:cNvSpPr>
            <a:spLocks noGrp="1"/>
          </p:cNvSpPr>
          <p:nvPr>
            <p:ph type="title"/>
          </p:nvPr>
        </p:nvSpPr>
        <p:spPr/>
        <p:txBody>
          <a:bodyPr/>
          <a:lstStyle/>
          <a:p>
            <a:endParaRPr lang="en-GB"/>
          </a:p>
        </p:txBody>
      </p:sp>
      <p:sp>
        <p:nvSpPr>
          <p:cNvPr id="4" name="Rectangle 3">
            <a:extLst>
              <a:ext uri="{FF2B5EF4-FFF2-40B4-BE49-F238E27FC236}">
                <a16:creationId xmlns:a16="http://schemas.microsoft.com/office/drawing/2014/main" id="{460FECE6-326A-41BA-9FB8-C224217D269F}"/>
              </a:ext>
            </a:extLst>
          </p:cNvPr>
          <p:cNvSpPr/>
          <p:nvPr/>
        </p:nvSpPr>
        <p:spPr>
          <a:xfrm>
            <a:off x="83820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5" name="Rectangle 4">
            <a:extLst>
              <a:ext uri="{FF2B5EF4-FFF2-40B4-BE49-F238E27FC236}">
                <a16:creationId xmlns:a16="http://schemas.microsoft.com/office/drawing/2014/main" id="{E55BFE1C-8CB7-4F6F-9BEA-E615BDF5E566}"/>
              </a:ext>
            </a:extLst>
          </p:cNvPr>
          <p:cNvSpPr/>
          <p:nvPr/>
        </p:nvSpPr>
        <p:spPr>
          <a:xfrm>
            <a:off x="134935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6" name="Rectangle 5">
            <a:extLst>
              <a:ext uri="{FF2B5EF4-FFF2-40B4-BE49-F238E27FC236}">
                <a16:creationId xmlns:a16="http://schemas.microsoft.com/office/drawing/2014/main" id="{87FE28BB-4C19-45E4-86F2-801D2A697791}"/>
              </a:ext>
            </a:extLst>
          </p:cNvPr>
          <p:cNvSpPr/>
          <p:nvPr/>
        </p:nvSpPr>
        <p:spPr>
          <a:xfrm>
            <a:off x="186050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7" name="Rectangle 6">
            <a:extLst>
              <a:ext uri="{FF2B5EF4-FFF2-40B4-BE49-F238E27FC236}">
                <a16:creationId xmlns:a16="http://schemas.microsoft.com/office/drawing/2014/main" id="{152E7529-20D1-4FCB-BA36-6E4649F592E8}"/>
              </a:ext>
            </a:extLst>
          </p:cNvPr>
          <p:cNvSpPr/>
          <p:nvPr/>
        </p:nvSpPr>
        <p:spPr>
          <a:xfrm>
            <a:off x="237165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ADAT: 0.1</a:t>
            </a:r>
          </a:p>
        </p:txBody>
      </p:sp>
      <p:sp>
        <p:nvSpPr>
          <p:cNvPr id="8" name="Rectangle 7">
            <a:extLst>
              <a:ext uri="{FF2B5EF4-FFF2-40B4-BE49-F238E27FC236}">
                <a16:creationId xmlns:a16="http://schemas.microsoft.com/office/drawing/2014/main" id="{A1E8C5AE-A035-46C8-BD72-69E188EEFB91}"/>
              </a:ext>
            </a:extLst>
          </p:cNvPr>
          <p:cNvSpPr/>
          <p:nvPr/>
        </p:nvSpPr>
        <p:spPr>
          <a:xfrm>
            <a:off x="2882800"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9" name="Rectangle 8">
            <a:extLst>
              <a:ext uri="{FF2B5EF4-FFF2-40B4-BE49-F238E27FC236}">
                <a16:creationId xmlns:a16="http://schemas.microsoft.com/office/drawing/2014/main" id="{5E398832-EF88-44F2-BA67-0D4D2F626FA5}"/>
              </a:ext>
            </a:extLst>
          </p:cNvPr>
          <p:cNvSpPr/>
          <p:nvPr/>
        </p:nvSpPr>
        <p:spPr>
          <a:xfrm>
            <a:off x="3385919"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10" name="Rectangle 9">
            <a:extLst>
              <a:ext uri="{FF2B5EF4-FFF2-40B4-BE49-F238E27FC236}">
                <a16:creationId xmlns:a16="http://schemas.microsoft.com/office/drawing/2014/main" id="{DD788DC6-044F-47B5-B844-0A0E88AB7AEA}"/>
              </a:ext>
            </a:extLst>
          </p:cNvPr>
          <p:cNvSpPr/>
          <p:nvPr/>
        </p:nvSpPr>
        <p:spPr>
          <a:xfrm>
            <a:off x="3889038"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11" name="Rectangle 10">
            <a:extLst>
              <a:ext uri="{FF2B5EF4-FFF2-40B4-BE49-F238E27FC236}">
                <a16:creationId xmlns:a16="http://schemas.microsoft.com/office/drawing/2014/main" id="{CEE7D6F9-2DD4-4734-A81F-3E941C9786AD}"/>
              </a:ext>
            </a:extLst>
          </p:cNvPr>
          <p:cNvSpPr/>
          <p:nvPr/>
        </p:nvSpPr>
        <p:spPr>
          <a:xfrm>
            <a:off x="4392157"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12" name="Rectangle 11">
            <a:extLst>
              <a:ext uri="{FF2B5EF4-FFF2-40B4-BE49-F238E27FC236}">
                <a16:creationId xmlns:a16="http://schemas.microsoft.com/office/drawing/2014/main" id="{BBE2C1AC-F2BB-4036-85FC-C5B479C010DE}"/>
              </a:ext>
            </a:extLst>
          </p:cNvPr>
          <p:cNvSpPr/>
          <p:nvPr/>
        </p:nvSpPr>
        <p:spPr>
          <a:xfrm>
            <a:off x="4895276"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13" name="Rectangle 12">
            <a:extLst>
              <a:ext uri="{FF2B5EF4-FFF2-40B4-BE49-F238E27FC236}">
                <a16:creationId xmlns:a16="http://schemas.microsoft.com/office/drawing/2014/main" id="{E9DDD2B7-FC24-4398-A7EB-D55A29F00E2B}"/>
              </a:ext>
            </a:extLst>
          </p:cNvPr>
          <p:cNvSpPr/>
          <p:nvPr/>
        </p:nvSpPr>
        <p:spPr>
          <a:xfrm>
            <a:off x="5398395"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14" name="Rectangle 13">
            <a:extLst>
              <a:ext uri="{FF2B5EF4-FFF2-40B4-BE49-F238E27FC236}">
                <a16:creationId xmlns:a16="http://schemas.microsoft.com/office/drawing/2014/main" id="{B6D681F1-9673-44F5-9247-AD83744BF8FF}"/>
              </a:ext>
            </a:extLst>
          </p:cNvPr>
          <p:cNvSpPr/>
          <p:nvPr/>
        </p:nvSpPr>
        <p:spPr>
          <a:xfrm>
            <a:off x="5878394"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
        <p:nvSpPr>
          <p:cNvPr id="15" name="Rectangle 14">
            <a:extLst>
              <a:ext uri="{FF2B5EF4-FFF2-40B4-BE49-F238E27FC236}">
                <a16:creationId xmlns:a16="http://schemas.microsoft.com/office/drawing/2014/main" id="{6250DA1C-7AF4-44FA-B070-8B26A9C28F12}"/>
              </a:ext>
            </a:extLst>
          </p:cNvPr>
          <p:cNvSpPr/>
          <p:nvPr/>
        </p:nvSpPr>
        <p:spPr>
          <a:xfrm>
            <a:off x="6389544"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ATAT: 0.1</a:t>
            </a:r>
          </a:p>
        </p:txBody>
      </p:sp>
      <p:sp>
        <p:nvSpPr>
          <p:cNvPr id="16" name="Rectangle 15">
            <a:extLst>
              <a:ext uri="{FF2B5EF4-FFF2-40B4-BE49-F238E27FC236}">
                <a16:creationId xmlns:a16="http://schemas.microsoft.com/office/drawing/2014/main" id="{3CC8B31B-8F52-41D6-83A9-595E3B0FCF6D}"/>
              </a:ext>
            </a:extLst>
          </p:cNvPr>
          <p:cNvSpPr/>
          <p:nvPr/>
        </p:nvSpPr>
        <p:spPr>
          <a:xfrm>
            <a:off x="6900694"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ADAT: 0.1</a:t>
            </a:r>
          </a:p>
        </p:txBody>
      </p:sp>
      <p:sp>
        <p:nvSpPr>
          <p:cNvPr id="17" name="Rectangle 16">
            <a:extLst>
              <a:ext uri="{FF2B5EF4-FFF2-40B4-BE49-F238E27FC236}">
                <a16:creationId xmlns:a16="http://schemas.microsoft.com/office/drawing/2014/main" id="{6EDB4452-119D-4F98-BA40-7193DBD5C6B1}"/>
              </a:ext>
            </a:extLst>
          </p:cNvPr>
          <p:cNvSpPr/>
          <p:nvPr/>
        </p:nvSpPr>
        <p:spPr>
          <a:xfrm>
            <a:off x="7411844"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ADTT: 0.5</a:t>
            </a:r>
          </a:p>
        </p:txBody>
      </p:sp>
      <p:sp>
        <p:nvSpPr>
          <p:cNvPr id="18" name="Rectangle 17">
            <a:extLst>
              <a:ext uri="{FF2B5EF4-FFF2-40B4-BE49-F238E27FC236}">
                <a16:creationId xmlns:a16="http://schemas.microsoft.com/office/drawing/2014/main" id="{B3D6926A-4D4C-40B5-8A52-EBC41970D97F}"/>
              </a:ext>
            </a:extLst>
          </p:cNvPr>
          <p:cNvSpPr/>
          <p:nvPr/>
        </p:nvSpPr>
        <p:spPr>
          <a:xfrm>
            <a:off x="7914963" y="6328223"/>
            <a:ext cx="441674" cy="329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AAGT: 0.3</a:t>
            </a:r>
          </a:p>
        </p:txBody>
      </p:sp>
    </p:spTree>
    <p:extLst>
      <p:ext uri="{BB962C8B-B14F-4D97-AF65-F5344CB8AC3E}">
        <p14:creationId xmlns:p14="http://schemas.microsoft.com/office/powerpoint/2010/main" val="2735289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1445-6E61-40E5-87BF-276BEB3E1418}"/>
              </a:ext>
            </a:extLst>
          </p:cNvPr>
          <p:cNvSpPr>
            <a:spLocks noGrp="1"/>
          </p:cNvSpPr>
          <p:nvPr>
            <p:ph type="title"/>
          </p:nvPr>
        </p:nvSpPr>
        <p:spPr>
          <a:xfrm>
            <a:off x="673749" y="4610244"/>
            <a:ext cx="3649703" cy="1714500"/>
          </a:xfrm>
        </p:spPr>
        <p:txBody>
          <a:bodyPr vert="horz" lIns="91440" tIns="45720" rIns="91440" bIns="45720" rtlCol="0">
            <a:normAutofit/>
          </a:bodyPr>
          <a:lstStyle/>
          <a:p>
            <a:r>
              <a:rPr lang="en-US" sz="2800" dirty="0"/>
              <a:t>Macroscale organization</a:t>
            </a:r>
          </a:p>
        </p:txBody>
      </p:sp>
      <p:pic>
        <p:nvPicPr>
          <p:cNvPr id="5" name="Picture 2" descr="A picture containing fruit&#10;&#10;Description automatically generated">
            <a:extLst>
              <a:ext uri="{FF2B5EF4-FFF2-40B4-BE49-F238E27FC236}">
                <a16:creationId xmlns:a16="http://schemas.microsoft.com/office/drawing/2014/main" id="{1496DA54-EAA2-427D-B9DC-057B5DF090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1" r="4137" b="5"/>
          <a:stretch/>
        </p:blipFill>
        <p:spPr bwMode="auto">
          <a:xfrm>
            <a:off x="673749" y="370320"/>
            <a:ext cx="371623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close up of a map&#10;&#10;Description automatically generated">
            <a:extLst>
              <a:ext uri="{FF2B5EF4-FFF2-40B4-BE49-F238E27FC236}">
                <a16:creationId xmlns:a16="http://schemas.microsoft.com/office/drawing/2014/main" id="{D02E9412-2883-4EB1-977E-8BE9D3ADD4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0" b="1"/>
          <a:stretch/>
        </p:blipFill>
        <p:spPr bwMode="auto">
          <a:xfrm>
            <a:off x="4719344" y="370320"/>
            <a:ext cx="6798905" cy="4051011"/>
          </a:xfrm>
          <a:prstGeom prst="rect">
            <a:avLst/>
          </a:prstGeom>
          <a:noFill/>
          <a:extLst>
            <a:ext uri="{909E8E84-426E-40DD-AFC4-6F175D3DCCD1}">
              <a14:hiddenFill xmlns:a14="http://schemas.microsoft.com/office/drawing/2010/main">
                <a:solidFill>
                  <a:srgbClr val="FFFFFF"/>
                </a:solidFill>
              </a14:hiddenFill>
            </a:ext>
          </a:extLst>
        </p:spPr>
      </p:pic>
      <p:sp>
        <p:nvSpPr>
          <p:cNvPr id="3078" name="Content Placeholder 3077">
            <a:extLst>
              <a:ext uri="{FF2B5EF4-FFF2-40B4-BE49-F238E27FC236}">
                <a16:creationId xmlns:a16="http://schemas.microsoft.com/office/drawing/2014/main" id="{11F95689-A10F-488D-B7F6-AC42DBED8FB1}"/>
              </a:ext>
            </a:extLst>
          </p:cNvPr>
          <p:cNvSpPr>
            <a:spLocks noGrp="1"/>
          </p:cNvSpPr>
          <p:nvPr>
            <p:ph idx="1"/>
          </p:nvPr>
        </p:nvSpPr>
        <p:spPr>
          <a:xfrm>
            <a:off x="4793019" y="4610244"/>
            <a:ext cx="6725232" cy="1714500"/>
          </a:xfrm>
        </p:spPr>
        <p:txBody>
          <a:bodyPr anchor="ctr">
            <a:normAutofit/>
          </a:bodyPr>
          <a:lstStyle/>
          <a:p>
            <a:r>
              <a:rPr lang="en-US" sz="1700" dirty="0"/>
              <a:t>The brain is divided into different functional areas</a:t>
            </a:r>
          </a:p>
        </p:txBody>
      </p:sp>
    </p:spTree>
    <p:extLst>
      <p:ext uri="{BB962C8B-B14F-4D97-AF65-F5344CB8AC3E}">
        <p14:creationId xmlns:p14="http://schemas.microsoft.com/office/powerpoint/2010/main" val="7592712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1445-6E61-40E5-87BF-276BEB3E1418}"/>
              </a:ext>
            </a:extLst>
          </p:cNvPr>
          <p:cNvSpPr>
            <a:spLocks noGrp="1"/>
          </p:cNvSpPr>
          <p:nvPr>
            <p:ph type="title"/>
          </p:nvPr>
        </p:nvSpPr>
        <p:spPr>
          <a:xfrm>
            <a:off x="600693" y="4627983"/>
            <a:ext cx="3786283" cy="1714500"/>
          </a:xfrm>
        </p:spPr>
        <p:txBody>
          <a:bodyPr vert="horz" lIns="91440" tIns="45720" rIns="91440" bIns="45720" rtlCol="0">
            <a:normAutofit/>
          </a:bodyPr>
          <a:lstStyle/>
          <a:p>
            <a:r>
              <a:rPr lang="en-US" sz="2800" dirty="0"/>
              <a:t>Cytoarchitecture</a:t>
            </a:r>
          </a:p>
        </p:txBody>
      </p:sp>
      <p:pic>
        <p:nvPicPr>
          <p:cNvPr id="3" name="Content Placeholder 2">
            <a:extLst>
              <a:ext uri="{FF2B5EF4-FFF2-40B4-BE49-F238E27FC236}">
                <a16:creationId xmlns:a16="http://schemas.microsoft.com/office/drawing/2014/main" id="{C1E5EE21-4359-4170-B7C5-A410E3B95A56}"/>
              </a:ext>
            </a:extLst>
          </p:cNvPr>
          <p:cNvPicPr>
            <a:picLocks noGrp="1" noChangeAspect="1"/>
          </p:cNvPicPr>
          <p:nvPr>
            <p:ph idx="1"/>
          </p:nvPr>
        </p:nvPicPr>
        <p:blipFill>
          <a:blip r:embed="rId3"/>
          <a:stretch>
            <a:fillRect/>
          </a:stretch>
        </p:blipFill>
        <p:spPr>
          <a:xfrm>
            <a:off x="7867364" y="195940"/>
            <a:ext cx="3794065" cy="4210144"/>
          </a:xfrm>
          <a:prstGeom prst="rect">
            <a:avLst/>
          </a:prstGeom>
        </p:spPr>
      </p:pic>
      <p:pic>
        <p:nvPicPr>
          <p:cNvPr id="8" name="Picture 2" descr="Neocortical Anatomy and Physiology | Neupsy Key">
            <a:extLst>
              <a:ext uri="{FF2B5EF4-FFF2-40B4-BE49-F238E27FC236}">
                <a16:creationId xmlns:a16="http://schemas.microsoft.com/office/drawing/2014/main" id="{35F1BB67-F118-43F8-B471-3C2C6F8C2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521" y="195942"/>
            <a:ext cx="3312629" cy="4236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335A237-ABCB-43CB-86DC-6945C4B0C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6976" y="195941"/>
            <a:ext cx="3243562" cy="421014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3077">
            <a:extLst>
              <a:ext uri="{FF2B5EF4-FFF2-40B4-BE49-F238E27FC236}">
                <a16:creationId xmlns:a16="http://schemas.microsoft.com/office/drawing/2014/main" id="{642DAC5B-F90F-4D56-8B55-9FA9A4419CAA}"/>
              </a:ext>
            </a:extLst>
          </p:cNvPr>
          <p:cNvSpPr txBox="1">
            <a:spLocks/>
          </p:cNvSpPr>
          <p:nvPr/>
        </p:nvSpPr>
        <p:spPr>
          <a:xfrm>
            <a:off x="4793019" y="4610244"/>
            <a:ext cx="6725232" cy="17145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Different functional areas contain different types of neurons</a:t>
            </a:r>
          </a:p>
          <a:p>
            <a:r>
              <a:rPr lang="en-US" sz="1700" dirty="0"/>
              <a:t>The cortex has a variable but stereotypical columnar organization within cortical areas</a:t>
            </a:r>
          </a:p>
          <a:p>
            <a:endParaRPr lang="en-US" sz="1700" dirty="0"/>
          </a:p>
        </p:txBody>
      </p:sp>
    </p:spTree>
    <p:extLst>
      <p:ext uri="{BB962C8B-B14F-4D97-AF65-F5344CB8AC3E}">
        <p14:creationId xmlns:p14="http://schemas.microsoft.com/office/powerpoint/2010/main" val="92437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starting states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lstStyle/>
          <a:p>
            <a:r>
              <a:rPr lang="en-GB" dirty="0"/>
              <a:t>Each input value is mapped into the starting state of identical cellular automata at identical locations</a:t>
            </a:r>
          </a:p>
          <a:p>
            <a:r>
              <a:rPr lang="en-GB" dirty="0"/>
              <a:t>Each automata is then allowed to run for n time-steps</a:t>
            </a:r>
          </a:p>
        </p:txBody>
      </p:sp>
      <p:graphicFrame>
        <p:nvGraphicFramePr>
          <p:cNvPr id="4" name="Table 6">
            <a:extLst>
              <a:ext uri="{FF2B5EF4-FFF2-40B4-BE49-F238E27FC236}">
                <a16:creationId xmlns:a16="http://schemas.microsoft.com/office/drawing/2014/main" id="{95650CA7-1846-45C1-918A-DA29DB2373B7}"/>
              </a:ext>
            </a:extLst>
          </p:cNvPr>
          <p:cNvGraphicFramePr>
            <a:graphicFrameLocks noGrp="1"/>
          </p:cNvGraphicFramePr>
          <p:nvPr>
            <p:extLst>
              <p:ext uri="{D42A27DB-BD31-4B8C-83A1-F6EECF244321}">
                <p14:modId xmlns:p14="http://schemas.microsoft.com/office/powerpoint/2010/main" val="28764102"/>
              </p:ext>
            </p:extLst>
          </p:nvPr>
        </p:nvGraphicFramePr>
        <p:xfrm>
          <a:off x="8466628" y="1690687"/>
          <a:ext cx="248038" cy="1822128"/>
        </p:xfrm>
        <a:graphic>
          <a:graphicData uri="http://schemas.openxmlformats.org/drawingml/2006/table">
            <a:tbl>
              <a:tblPr firstRow="1" bandRow="1">
                <a:tableStyleId>{5C22544A-7EE6-4342-B048-85BDC9FD1C3A}</a:tableStyleId>
              </a:tblPr>
              <a:tblGrid>
                <a:gridCol w="248038">
                  <a:extLst>
                    <a:ext uri="{9D8B030D-6E8A-4147-A177-3AD203B41FA5}">
                      <a16:colId xmlns:a16="http://schemas.microsoft.com/office/drawing/2014/main" val="3528885910"/>
                    </a:ext>
                  </a:extLst>
                </a:gridCol>
              </a:tblGrid>
              <a:tr h="227766">
                <a:tc>
                  <a:txBody>
                    <a:bodyPr/>
                    <a:lstStyle/>
                    <a:p>
                      <a:r>
                        <a:rPr lang="en-GB" sz="800" b="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227766">
                <a:tc>
                  <a:txBody>
                    <a:bodyPr/>
                    <a:lstStyle/>
                    <a:p>
                      <a:r>
                        <a:rPr lang="en-GB" sz="800" dirty="0">
                          <a:solidFill>
                            <a:schemeClr val="tx1"/>
                          </a:solidFill>
                        </a:rPr>
                        <a:t>1</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5" name="Table 8">
            <a:extLst>
              <a:ext uri="{FF2B5EF4-FFF2-40B4-BE49-F238E27FC236}">
                <a16:creationId xmlns:a16="http://schemas.microsoft.com/office/drawing/2014/main" id="{BD0943B7-A974-4337-81A0-2D0B381D528F}"/>
              </a:ext>
            </a:extLst>
          </p:cNvPr>
          <p:cNvGraphicFramePr>
            <a:graphicFrameLocks noGrp="1"/>
          </p:cNvGraphicFramePr>
          <p:nvPr>
            <p:extLst>
              <p:ext uri="{D42A27DB-BD31-4B8C-83A1-F6EECF244321}">
                <p14:modId xmlns:p14="http://schemas.microsoft.com/office/powerpoint/2010/main" val="25383811"/>
              </p:ext>
            </p:extLst>
          </p:nvPr>
        </p:nvGraphicFramePr>
        <p:xfrm>
          <a:off x="7613322" y="2321143"/>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6" name="Connector: Elbow 5">
            <a:extLst>
              <a:ext uri="{FF2B5EF4-FFF2-40B4-BE49-F238E27FC236}">
                <a16:creationId xmlns:a16="http://schemas.microsoft.com/office/drawing/2014/main" id="{58E568F9-5AD8-4CA9-8B89-B05DD28E4E70}"/>
              </a:ext>
            </a:extLst>
          </p:cNvPr>
          <p:cNvCxnSpPr>
            <a:cxnSpLocks/>
          </p:cNvCxnSpPr>
          <p:nvPr/>
        </p:nvCxnSpPr>
        <p:spPr>
          <a:xfrm flipV="1">
            <a:off x="7809146" y="2241324"/>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0AB94F65-F2DA-4258-97E9-343EA4BE4E6D}"/>
              </a:ext>
            </a:extLst>
          </p:cNvPr>
          <p:cNvCxnSpPr>
            <a:cxnSpLocks/>
          </p:cNvCxnSpPr>
          <p:nvPr/>
        </p:nvCxnSpPr>
        <p:spPr>
          <a:xfrm>
            <a:off x="10250624" y="2443572"/>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6">
            <a:extLst>
              <a:ext uri="{FF2B5EF4-FFF2-40B4-BE49-F238E27FC236}">
                <a16:creationId xmlns:a16="http://schemas.microsoft.com/office/drawing/2014/main" id="{47F5865D-A5D4-4279-889F-9E4C4A486893}"/>
              </a:ext>
            </a:extLst>
          </p:cNvPr>
          <p:cNvGraphicFramePr>
            <a:graphicFrameLocks noGrp="1"/>
          </p:cNvGraphicFramePr>
          <p:nvPr>
            <p:extLst>
              <p:ext uri="{D42A27DB-BD31-4B8C-83A1-F6EECF244321}">
                <p14:modId xmlns:p14="http://schemas.microsoft.com/office/powerpoint/2010/main" val="3684317789"/>
              </p:ext>
            </p:extLst>
          </p:nvPr>
        </p:nvGraphicFramePr>
        <p:xfrm>
          <a:off x="8466628" y="4071892"/>
          <a:ext cx="248038" cy="1822128"/>
        </p:xfrm>
        <a:graphic>
          <a:graphicData uri="http://schemas.openxmlformats.org/drawingml/2006/table">
            <a:tbl>
              <a:tblPr firstRow="1" bandRow="1">
                <a:tableStyleId>{5C22544A-7EE6-4342-B048-85BDC9FD1C3A}</a:tableStyleId>
              </a:tblPr>
              <a:tblGrid>
                <a:gridCol w="248038">
                  <a:extLst>
                    <a:ext uri="{9D8B030D-6E8A-4147-A177-3AD203B41FA5}">
                      <a16:colId xmlns:a16="http://schemas.microsoft.com/office/drawing/2014/main" val="3528885910"/>
                    </a:ext>
                  </a:extLst>
                </a:gridCol>
              </a:tblGrid>
              <a:tr h="227766">
                <a:tc>
                  <a:txBody>
                    <a:bodyPr/>
                    <a:lstStyle/>
                    <a:p>
                      <a:r>
                        <a:rPr lang="en-GB" sz="800" b="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227766">
                <a:tc>
                  <a:txBody>
                    <a:bodyPr/>
                    <a:lstStyle/>
                    <a:p>
                      <a:r>
                        <a:rPr lang="en-GB" sz="800" dirty="0">
                          <a:solidFill>
                            <a:schemeClr val="tx1"/>
                          </a:solidFill>
                        </a:rPr>
                        <a:t>1</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15" name="Table 8">
            <a:extLst>
              <a:ext uri="{FF2B5EF4-FFF2-40B4-BE49-F238E27FC236}">
                <a16:creationId xmlns:a16="http://schemas.microsoft.com/office/drawing/2014/main" id="{D42C1F55-2F6B-4977-88D4-601D81237B2C}"/>
              </a:ext>
            </a:extLst>
          </p:cNvPr>
          <p:cNvGraphicFramePr>
            <a:graphicFrameLocks noGrp="1"/>
          </p:cNvGraphicFramePr>
          <p:nvPr>
            <p:extLst>
              <p:ext uri="{D42A27DB-BD31-4B8C-83A1-F6EECF244321}">
                <p14:modId xmlns:p14="http://schemas.microsoft.com/office/powerpoint/2010/main" val="3804677748"/>
              </p:ext>
            </p:extLst>
          </p:nvPr>
        </p:nvGraphicFramePr>
        <p:xfrm>
          <a:off x="7613322" y="4702348"/>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graphicFrame>
        <p:nvGraphicFramePr>
          <p:cNvPr id="16" name="Table 6">
            <a:extLst>
              <a:ext uri="{FF2B5EF4-FFF2-40B4-BE49-F238E27FC236}">
                <a16:creationId xmlns:a16="http://schemas.microsoft.com/office/drawing/2014/main" id="{170F2CB0-0262-4532-A325-42E38A5DBB6A}"/>
              </a:ext>
            </a:extLst>
          </p:cNvPr>
          <p:cNvGraphicFramePr>
            <a:graphicFrameLocks noGrp="1"/>
          </p:cNvGraphicFramePr>
          <p:nvPr>
            <p:extLst>
              <p:ext uri="{D42A27DB-BD31-4B8C-83A1-F6EECF244321}">
                <p14:modId xmlns:p14="http://schemas.microsoft.com/office/powerpoint/2010/main" val="3438709078"/>
              </p:ext>
            </p:extLst>
          </p:nvPr>
        </p:nvGraphicFramePr>
        <p:xfrm>
          <a:off x="10900529" y="1593121"/>
          <a:ext cx="248038" cy="1822128"/>
        </p:xfrm>
        <a:graphic>
          <a:graphicData uri="http://schemas.openxmlformats.org/drawingml/2006/table">
            <a:tbl>
              <a:tblPr firstRow="1" bandRow="1">
                <a:tableStyleId>{5C22544A-7EE6-4342-B048-85BDC9FD1C3A}</a:tableStyleId>
              </a:tblPr>
              <a:tblGrid>
                <a:gridCol w="248038">
                  <a:extLst>
                    <a:ext uri="{9D8B030D-6E8A-4147-A177-3AD203B41FA5}">
                      <a16:colId xmlns:a16="http://schemas.microsoft.com/office/drawing/2014/main" val="3528885910"/>
                    </a:ext>
                  </a:extLst>
                </a:gridCol>
              </a:tblGrid>
              <a:tr h="227766">
                <a:tc>
                  <a:txBody>
                    <a:bodyPr/>
                    <a:lstStyle/>
                    <a:p>
                      <a:r>
                        <a:rPr lang="en-GB" sz="800" b="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17" name="Table 8">
            <a:extLst>
              <a:ext uri="{FF2B5EF4-FFF2-40B4-BE49-F238E27FC236}">
                <a16:creationId xmlns:a16="http://schemas.microsoft.com/office/drawing/2014/main" id="{CD1314EF-6460-40CE-81DC-F138C4C5BE8C}"/>
              </a:ext>
            </a:extLst>
          </p:cNvPr>
          <p:cNvGraphicFramePr>
            <a:graphicFrameLocks noGrp="1"/>
          </p:cNvGraphicFramePr>
          <p:nvPr>
            <p:extLst>
              <p:ext uri="{D42A27DB-BD31-4B8C-83A1-F6EECF244321}">
                <p14:modId xmlns:p14="http://schemas.microsoft.com/office/powerpoint/2010/main" val="3184099335"/>
              </p:ext>
            </p:extLst>
          </p:nvPr>
        </p:nvGraphicFramePr>
        <p:xfrm>
          <a:off x="10047223" y="2223577"/>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graphicFrame>
        <p:nvGraphicFramePr>
          <p:cNvPr id="18" name="Table 6">
            <a:extLst>
              <a:ext uri="{FF2B5EF4-FFF2-40B4-BE49-F238E27FC236}">
                <a16:creationId xmlns:a16="http://schemas.microsoft.com/office/drawing/2014/main" id="{AA5900E5-82B4-4FD2-AA47-33EE58AA4F07}"/>
              </a:ext>
            </a:extLst>
          </p:cNvPr>
          <p:cNvGraphicFramePr>
            <a:graphicFrameLocks noGrp="1"/>
          </p:cNvGraphicFramePr>
          <p:nvPr>
            <p:extLst>
              <p:ext uri="{D42A27DB-BD31-4B8C-83A1-F6EECF244321}">
                <p14:modId xmlns:p14="http://schemas.microsoft.com/office/powerpoint/2010/main" val="2967131677"/>
              </p:ext>
            </p:extLst>
          </p:nvPr>
        </p:nvGraphicFramePr>
        <p:xfrm>
          <a:off x="10900529" y="4241215"/>
          <a:ext cx="248038" cy="1822128"/>
        </p:xfrm>
        <a:graphic>
          <a:graphicData uri="http://schemas.openxmlformats.org/drawingml/2006/table">
            <a:tbl>
              <a:tblPr firstRow="1" bandRow="1">
                <a:tableStyleId>{5C22544A-7EE6-4342-B048-85BDC9FD1C3A}</a:tableStyleId>
              </a:tblPr>
              <a:tblGrid>
                <a:gridCol w="248038">
                  <a:extLst>
                    <a:ext uri="{9D8B030D-6E8A-4147-A177-3AD203B41FA5}">
                      <a16:colId xmlns:a16="http://schemas.microsoft.com/office/drawing/2014/main" val="3528885910"/>
                    </a:ext>
                  </a:extLst>
                </a:gridCol>
              </a:tblGrid>
              <a:tr h="227766">
                <a:tc>
                  <a:txBody>
                    <a:bodyPr/>
                    <a:lstStyle/>
                    <a:p>
                      <a:r>
                        <a:rPr lang="en-GB" sz="800" b="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682781"/>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793763"/>
                  </a:ext>
                </a:extLst>
              </a:tr>
              <a:tr h="227766">
                <a:tc>
                  <a:txBody>
                    <a:bodyPr/>
                    <a:lstStyle/>
                    <a:p>
                      <a:r>
                        <a:rPr lang="en-GB" sz="800" dirty="0">
                          <a:solidFill>
                            <a:schemeClr val="tx1"/>
                          </a:solidFill>
                        </a:rPr>
                        <a:t>1</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977283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9134480"/>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65687"/>
                  </a:ext>
                </a:extLst>
              </a:tr>
              <a:tr h="227766">
                <a:tc>
                  <a:txBody>
                    <a:bodyPr/>
                    <a:lstStyle/>
                    <a:p>
                      <a:r>
                        <a:rPr lang="en-GB" sz="800" dirty="0">
                          <a:solidFill>
                            <a:schemeClr val="tx1"/>
                          </a:solidFill>
                        </a:rPr>
                        <a:t>1</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8370846"/>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4642864"/>
                  </a:ext>
                </a:extLst>
              </a:tr>
              <a:tr h="227766">
                <a:tc>
                  <a:txBody>
                    <a:bodyPr/>
                    <a:lstStyle/>
                    <a:p>
                      <a:r>
                        <a:rPr lang="en-GB" sz="800" dirty="0">
                          <a:solidFill>
                            <a:schemeClr val="tx1"/>
                          </a:solidFill>
                        </a:rPr>
                        <a:t>0</a:t>
                      </a:r>
                    </a:p>
                  </a:txBody>
                  <a:tcPr marL="38291" marR="38291" marT="19145" marB="19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9698318"/>
                  </a:ext>
                </a:extLst>
              </a:tr>
            </a:tbl>
          </a:graphicData>
        </a:graphic>
      </p:graphicFrame>
      <p:graphicFrame>
        <p:nvGraphicFramePr>
          <p:cNvPr id="19" name="Table 8">
            <a:extLst>
              <a:ext uri="{FF2B5EF4-FFF2-40B4-BE49-F238E27FC236}">
                <a16:creationId xmlns:a16="http://schemas.microsoft.com/office/drawing/2014/main" id="{856D7F53-4FC0-4938-B7D4-5BE462E62E0F}"/>
              </a:ext>
            </a:extLst>
          </p:cNvPr>
          <p:cNvGraphicFramePr>
            <a:graphicFrameLocks noGrp="1"/>
          </p:cNvGraphicFramePr>
          <p:nvPr>
            <p:extLst>
              <p:ext uri="{D42A27DB-BD31-4B8C-83A1-F6EECF244321}">
                <p14:modId xmlns:p14="http://schemas.microsoft.com/office/powerpoint/2010/main" val="1630380063"/>
              </p:ext>
            </p:extLst>
          </p:nvPr>
        </p:nvGraphicFramePr>
        <p:xfrm>
          <a:off x="10047223" y="4871671"/>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22" name="Connector: Elbow 21">
            <a:extLst>
              <a:ext uri="{FF2B5EF4-FFF2-40B4-BE49-F238E27FC236}">
                <a16:creationId xmlns:a16="http://schemas.microsoft.com/office/drawing/2014/main" id="{B88858EB-CBBC-4C63-A017-27B0B571C086}"/>
              </a:ext>
            </a:extLst>
          </p:cNvPr>
          <p:cNvCxnSpPr>
            <a:cxnSpLocks/>
          </p:cNvCxnSpPr>
          <p:nvPr/>
        </p:nvCxnSpPr>
        <p:spPr>
          <a:xfrm flipV="1">
            <a:off x="10264961" y="2128430"/>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546570A-09C7-4186-B81E-6C6F6D79A176}"/>
              </a:ext>
            </a:extLst>
          </p:cNvPr>
          <p:cNvCxnSpPr>
            <a:cxnSpLocks/>
          </p:cNvCxnSpPr>
          <p:nvPr/>
        </p:nvCxnSpPr>
        <p:spPr>
          <a:xfrm>
            <a:off x="7816723" y="2546093"/>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BF9305-052E-4E33-A748-FD126AA50A0E}"/>
              </a:ext>
            </a:extLst>
          </p:cNvPr>
          <p:cNvCxnSpPr>
            <a:cxnSpLocks/>
          </p:cNvCxnSpPr>
          <p:nvPr/>
        </p:nvCxnSpPr>
        <p:spPr>
          <a:xfrm flipV="1">
            <a:off x="7816723" y="4616166"/>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813ED40-2A2C-46C8-96FE-9039164B72D7}"/>
              </a:ext>
            </a:extLst>
          </p:cNvPr>
          <p:cNvCxnSpPr>
            <a:cxnSpLocks/>
          </p:cNvCxnSpPr>
          <p:nvPr/>
        </p:nvCxnSpPr>
        <p:spPr>
          <a:xfrm>
            <a:off x="7817942" y="4898820"/>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9C646A-5C16-44CC-98AD-696A1F63EF6B}"/>
              </a:ext>
            </a:extLst>
          </p:cNvPr>
          <p:cNvCxnSpPr>
            <a:cxnSpLocks/>
          </p:cNvCxnSpPr>
          <p:nvPr/>
        </p:nvCxnSpPr>
        <p:spPr>
          <a:xfrm flipV="1">
            <a:off x="10242774" y="4799917"/>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1F9B75C-7BB4-4875-BE6D-F0FE69BE0776}"/>
              </a:ext>
            </a:extLst>
          </p:cNvPr>
          <p:cNvCxnSpPr>
            <a:cxnSpLocks/>
          </p:cNvCxnSpPr>
          <p:nvPr/>
        </p:nvCxnSpPr>
        <p:spPr>
          <a:xfrm>
            <a:off x="10242774" y="5098906"/>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13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Resulting time projections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lstStyle/>
          <a:p>
            <a:r>
              <a:rPr lang="en-GB" dirty="0"/>
              <a:t>The pattern of activity in each run of the cellular automata are different</a:t>
            </a:r>
          </a:p>
          <a:p>
            <a:r>
              <a:rPr lang="en-GB" dirty="0"/>
              <a:t>The XOR problem is solved by those cell values that are = 1 only for the [1,0] and [0,1] input cases</a:t>
            </a:r>
          </a:p>
        </p:txBody>
      </p:sp>
      <p:graphicFrame>
        <p:nvGraphicFramePr>
          <p:cNvPr id="5" name="Table 8">
            <a:extLst>
              <a:ext uri="{FF2B5EF4-FFF2-40B4-BE49-F238E27FC236}">
                <a16:creationId xmlns:a16="http://schemas.microsoft.com/office/drawing/2014/main" id="{BD0943B7-A974-4337-81A0-2D0B381D528F}"/>
              </a:ext>
            </a:extLst>
          </p:cNvPr>
          <p:cNvGraphicFramePr>
            <a:graphicFrameLocks noGrp="1"/>
          </p:cNvGraphicFramePr>
          <p:nvPr/>
        </p:nvGraphicFramePr>
        <p:xfrm>
          <a:off x="7613322" y="2321143"/>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7" name="Connector: Elbow 6">
            <a:extLst>
              <a:ext uri="{FF2B5EF4-FFF2-40B4-BE49-F238E27FC236}">
                <a16:creationId xmlns:a16="http://schemas.microsoft.com/office/drawing/2014/main" id="{0AB94F65-F2DA-4258-97E9-343EA4BE4E6D}"/>
              </a:ext>
            </a:extLst>
          </p:cNvPr>
          <p:cNvCxnSpPr>
            <a:cxnSpLocks/>
          </p:cNvCxnSpPr>
          <p:nvPr/>
        </p:nvCxnSpPr>
        <p:spPr>
          <a:xfrm>
            <a:off x="10250624" y="2443572"/>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8">
            <a:extLst>
              <a:ext uri="{FF2B5EF4-FFF2-40B4-BE49-F238E27FC236}">
                <a16:creationId xmlns:a16="http://schemas.microsoft.com/office/drawing/2014/main" id="{D42C1F55-2F6B-4977-88D4-601D81237B2C}"/>
              </a:ext>
            </a:extLst>
          </p:cNvPr>
          <p:cNvGraphicFramePr>
            <a:graphicFrameLocks noGrp="1"/>
          </p:cNvGraphicFramePr>
          <p:nvPr/>
        </p:nvGraphicFramePr>
        <p:xfrm>
          <a:off x="7613322" y="4702348"/>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graphicFrame>
        <p:nvGraphicFramePr>
          <p:cNvPr id="17" name="Table 8">
            <a:extLst>
              <a:ext uri="{FF2B5EF4-FFF2-40B4-BE49-F238E27FC236}">
                <a16:creationId xmlns:a16="http://schemas.microsoft.com/office/drawing/2014/main" id="{CD1314EF-6460-40CE-81DC-F138C4C5BE8C}"/>
              </a:ext>
            </a:extLst>
          </p:cNvPr>
          <p:cNvGraphicFramePr>
            <a:graphicFrameLocks noGrp="1"/>
          </p:cNvGraphicFramePr>
          <p:nvPr/>
        </p:nvGraphicFramePr>
        <p:xfrm>
          <a:off x="10047223" y="2223577"/>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0</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graphicFrame>
        <p:nvGraphicFramePr>
          <p:cNvPr id="19" name="Table 8">
            <a:extLst>
              <a:ext uri="{FF2B5EF4-FFF2-40B4-BE49-F238E27FC236}">
                <a16:creationId xmlns:a16="http://schemas.microsoft.com/office/drawing/2014/main" id="{856D7F53-4FC0-4938-B7D4-5BE462E62E0F}"/>
              </a:ext>
            </a:extLst>
          </p:cNvPr>
          <p:cNvGraphicFramePr>
            <a:graphicFrameLocks noGrp="1"/>
          </p:cNvGraphicFramePr>
          <p:nvPr/>
        </p:nvGraphicFramePr>
        <p:xfrm>
          <a:off x="10047223" y="4871671"/>
          <a:ext cx="195824" cy="322516"/>
        </p:xfrm>
        <a:graphic>
          <a:graphicData uri="http://schemas.openxmlformats.org/drawingml/2006/table">
            <a:tbl>
              <a:tblPr firstRow="1" bandRow="1">
                <a:tableStyleId>{5C22544A-7EE6-4342-B048-85BDC9FD1C3A}</a:tableStyleId>
              </a:tblPr>
              <a:tblGrid>
                <a:gridCol w="195824">
                  <a:extLst>
                    <a:ext uri="{9D8B030D-6E8A-4147-A177-3AD203B41FA5}">
                      <a16:colId xmlns:a16="http://schemas.microsoft.com/office/drawing/2014/main" val="1162807405"/>
                    </a:ext>
                  </a:extLst>
                </a:gridCol>
              </a:tblGrid>
              <a:tr h="159544">
                <a:tc>
                  <a:txBody>
                    <a:bodyPr/>
                    <a:lstStyle/>
                    <a:p>
                      <a:r>
                        <a:rPr lang="en-GB" sz="800" b="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1913790"/>
                  </a:ext>
                </a:extLst>
              </a:tr>
              <a:tr h="159544">
                <a:tc>
                  <a:txBody>
                    <a:bodyPr/>
                    <a:lstStyle/>
                    <a:p>
                      <a:r>
                        <a:rPr lang="en-GB" sz="800" dirty="0">
                          <a:solidFill>
                            <a:sysClr val="windowText" lastClr="000000"/>
                          </a:solidFill>
                        </a:rPr>
                        <a:t>1</a:t>
                      </a:r>
                    </a:p>
                  </a:txBody>
                  <a:tcPr marL="39340" marR="39340" marT="19669" marB="196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4126490"/>
                  </a:ext>
                </a:extLst>
              </a:tr>
            </a:tbl>
          </a:graphicData>
        </a:graphic>
      </p:graphicFrame>
      <p:cxnSp>
        <p:nvCxnSpPr>
          <p:cNvPr id="22" name="Connector: Elbow 21">
            <a:extLst>
              <a:ext uri="{FF2B5EF4-FFF2-40B4-BE49-F238E27FC236}">
                <a16:creationId xmlns:a16="http://schemas.microsoft.com/office/drawing/2014/main" id="{B88858EB-CBBC-4C63-A017-27B0B571C086}"/>
              </a:ext>
            </a:extLst>
          </p:cNvPr>
          <p:cNvCxnSpPr>
            <a:cxnSpLocks/>
          </p:cNvCxnSpPr>
          <p:nvPr/>
        </p:nvCxnSpPr>
        <p:spPr>
          <a:xfrm flipV="1">
            <a:off x="10264961" y="2128430"/>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9C646A-5C16-44CC-98AD-696A1F63EF6B}"/>
              </a:ext>
            </a:extLst>
          </p:cNvPr>
          <p:cNvCxnSpPr>
            <a:cxnSpLocks/>
          </p:cNvCxnSpPr>
          <p:nvPr/>
        </p:nvCxnSpPr>
        <p:spPr>
          <a:xfrm flipV="1">
            <a:off x="10242774" y="4799917"/>
            <a:ext cx="657482" cy="172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1F9B75C-7BB4-4875-BE6D-F0FE69BE0776}"/>
              </a:ext>
            </a:extLst>
          </p:cNvPr>
          <p:cNvCxnSpPr>
            <a:cxnSpLocks/>
          </p:cNvCxnSpPr>
          <p:nvPr/>
        </p:nvCxnSpPr>
        <p:spPr>
          <a:xfrm>
            <a:off x="10242774" y="5098906"/>
            <a:ext cx="657482" cy="400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35E6E0F-EEFC-467C-A677-A62CB84A5569}"/>
              </a:ext>
            </a:extLst>
          </p:cNvPr>
          <p:cNvPicPr>
            <a:picLocks noChangeAspect="1"/>
          </p:cNvPicPr>
          <p:nvPr/>
        </p:nvPicPr>
        <p:blipFill rotWithShape="1">
          <a:blip r:embed="rId2"/>
          <a:srcRect t="60167" b="19648"/>
          <a:stretch/>
        </p:blipFill>
        <p:spPr>
          <a:xfrm>
            <a:off x="8518047" y="4481743"/>
            <a:ext cx="3493827" cy="1384300"/>
          </a:xfrm>
          <a:prstGeom prst="rect">
            <a:avLst/>
          </a:prstGeom>
        </p:spPr>
      </p:pic>
      <p:pic>
        <p:nvPicPr>
          <p:cNvPr id="28" name="Picture 27">
            <a:extLst>
              <a:ext uri="{FF2B5EF4-FFF2-40B4-BE49-F238E27FC236}">
                <a16:creationId xmlns:a16="http://schemas.microsoft.com/office/drawing/2014/main" id="{4EF599AD-BAF4-408E-B402-53A44F9DC0F1}"/>
              </a:ext>
            </a:extLst>
          </p:cNvPr>
          <p:cNvPicPr>
            <a:picLocks noChangeAspect="1"/>
          </p:cNvPicPr>
          <p:nvPr/>
        </p:nvPicPr>
        <p:blipFill rotWithShape="1">
          <a:blip r:embed="rId2"/>
          <a:srcRect t="40744" b="39993"/>
          <a:stretch/>
        </p:blipFill>
        <p:spPr>
          <a:xfrm>
            <a:off x="8495860" y="1835368"/>
            <a:ext cx="3493827" cy="1321058"/>
          </a:xfrm>
          <a:prstGeom prst="rect">
            <a:avLst/>
          </a:prstGeom>
        </p:spPr>
      </p:pic>
      <p:pic>
        <p:nvPicPr>
          <p:cNvPr id="10" name="Picture 9">
            <a:extLst>
              <a:ext uri="{FF2B5EF4-FFF2-40B4-BE49-F238E27FC236}">
                <a16:creationId xmlns:a16="http://schemas.microsoft.com/office/drawing/2014/main" id="{6117AFED-D715-4FAC-BFB9-728855827E25}"/>
              </a:ext>
            </a:extLst>
          </p:cNvPr>
          <p:cNvPicPr>
            <a:picLocks noChangeAspect="1"/>
          </p:cNvPicPr>
          <p:nvPr/>
        </p:nvPicPr>
        <p:blipFill rotWithShape="1">
          <a:blip r:embed="rId2"/>
          <a:srcRect t="20348" b="59722"/>
          <a:stretch/>
        </p:blipFill>
        <p:spPr>
          <a:xfrm>
            <a:off x="4855127" y="4481743"/>
            <a:ext cx="3493827" cy="1366837"/>
          </a:xfrm>
          <a:prstGeom prst="rect">
            <a:avLst/>
          </a:prstGeom>
        </p:spPr>
      </p:pic>
      <p:pic>
        <p:nvPicPr>
          <p:cNvPr id="11" name="Picture 10">
            <a:extLst>
              <a:ext uri="{FF2B5EF4-FFF2-40B4-BE49-F238E27FC236}">
                <a16:creationId xmlns:a16="http://schemas.microsoft.com/office/drawing/2014/main" id="{92725D83-79D1-487A-AFB1-8B0C959C8F83}"/>
              </a:ext>
            </a:extLst>
          </p:cNvPr>
          <p:cNvPicPr>
            <a:picLocks noChangeAspect="1"/>
          </p:cNvPicPr>
          <p:nvPr/>
        </p:nvPicPr>
        <p:blipFill rotWithShape="1">
          <a:blip r:embed="rId2"/>
          <a:srcRect b="79630"/>
          <a:stretch/>
        </p:blipFill>
        <p:spPr>
          <a:xfrm>
            <a:off x="4850716" y="1772808"/>
            <a:ext cx="3493827" cy="1396975"/>
          </a:xfrm>
          <a:prstGeom prst="rect">
            <a:avLst/>
          </a:prstGeom>
        </p:spPr>
      </p:pic>
    </p:spTree>
    <p:extLst>
      <p:ext uri="{BB962C8B-B14F-4D97-AF65-F5344CB8AC3E}">
        <p14:creationId xmlns:p14="http://schemas.microsoft.com/office/powerpoint/2010/main" val="161738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Solutions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normAutofit fontScale="92500" lnSpcReduction="10000"/>
          </a:bodyPr>
          <a:lstStyle/>
          <a:p>
            <a:r>
              <a:rPr lang="en-GB" dirty="0"/>
              <a:t>Each black pixel is a solution </a:t>
            </a:r>
          </a:p>
          <a:p>
            <a:r>
              <a:rPr lang="en-GB" dirty="0"/>
              <a:t>The readout only need to learn to detect whether any of these pixels are either on or off</a:t>
            </a:r>
          </a:p>
          <a:p>
            <a:r>
              <a:rPr lang="en-GB" dirty="0"/>
              <a:t>This is only one easily computable solution. Solutions could also exist as unique pixel combinations, not just single pixels</a:t>
            </a:r>
          </a:p>
        </p:txBody>
      </p:sp>
      <p:pic>
        <p:nvPicPr>
          <p:cNvPr id="16" name="Picture 15">
            <a:extLst>
              <a:ext uri="{FF2B5EF4-FFF2-40B4-BE49-F238E27FC236}">
                <a16:creationId xmlns:a16="http://schemas.microsoft.com/office/drawing/2014/main" id="{FFF29A50-B877-4CE1-80F1-BAB30E0E06B0}"/>
              </a:ext>
            </a:extLst>
          </p:cNvPr>
          <p:cNvPicPr>
            <a:picLocks noChangeAspect="1"/>
          </p:cNvPicPr>
          <p:nvPr/>
        </p:nvPicPr>
        <p:blipFill rotWithShape="1">
          <a:blip r:embed="rId2"/>
          <a:srcRect l="-57" t="80069" r="57" b="1"/>
          <a:stretch/>
        </p:blipFill>
        <p:spPr>
          <a:xfrm>
            <a:off x="5617127" y="4229101"/>
            <a:ext cx="6184786" cy="2419580"/>
          </a:xfrm>
          <a:prstGeom prst="rect">
            <a:avLst/>
          </a:prstGeom>
        </p:spPr>
      </p:pic>
    </p:spTree>
    <p:extLst>
      <p:ext uri="{BB962C8B-B14F-4D97-AF65-F5344CB8AC3E}">
        <p14:creationId xmlns:p14="http://schemas.microsoft.com/office/powerpoint/2010/main" val="13295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Solutions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normAutofit fontScale="92500" lnSpcReduction="10000"/>
          </a:bodyPr>
          <a:lstStyle/>
          <a:p>
            <a:r>
              <a:rPr lang="en-GB" dirty="0"/>
              <a:t>Notably solutions cannot arise until the values from the input location has propagated such that they may interact</a:t>
            </a:r>
          </a:p>
          <a:p>
            <a:r>
              <a:rPr lang="en-GB" dirty="0"/>
              <a:t>This is because all 1 values generated by the [1,0] and [0,1] input overlap with the [1,1] input until the activity from the [1,1] input can start to interact</a:t>
            </a:r>
          </a:p>
          <a:p>
            <a:r>
              <a:rPr lang="en-GB" dirty="0"/>
              <a:t>Point of first interaction</a:t>
            </a:r>
          </a:p>
          <a:p>
            <a:pPr lvl="1"/>
            <a:endParaRPr lang="en-GB" dirty="0"/>
          </a:p>
        </p:txBody>
      </p:sp>
      <p:pic>
        <p:nvPicPr>
          <p:cNvPr id="16" name="Picture 15">
            <a:extLst>
              <a:ext uri="{FF2B5EF4-FFF2-40B4-BE49-F238E27FC236}">
                <a16:creationId xmlns:a16="http://schemas.microsoft.com/office/drawing/2014/main" id="{FFF29A50-B877-4CE1-80F1-BAB30E0E06B0}"/>
              </a:ext>
            </a:extLst>
          </p:cNvPr>
          <p:cNvPicPr>
            <a:picLocks noChangeAspect="1"/>
          </p:cNvPicPr>
          <p:nvPr/>
        </p:nvPicPr>
        <p:blipFill rotWithShape="1">
          <a:blip r:embed="rId2"/>
          <a:srcRect l="-57" t="80069" r="57" b="1"/>
          <a:stretch/>
        </p:blipFill>
        <p:spPr>
          <a:xfrm>
            <a:off x="5617127" y="4229101"/>
            <a:ext cx="6184786" cy="2419580"/>
          </a:xfrm>
          <a:prstGeom prst="rect">
            <a:avLst/>
          </a:prstGeom>
        </p:spPr>
      </p:pic>
      <p:pic>
        <p:nvPicPr>
          <p:cNvPr id="18" name="Picture 17">
            <a:extLst>
              <a:ext uri="{FF2B5EF4-FFF2-40B4-BE49-F238E27FC236}">
                <a16:creationId xmlns:a16="http://schemas.microsoft.com/office/drawing/2014/main" id="{C2B28BC9-E5CD-40B5-A59C-2A5D73E1D15B}"/>
              </a:ext>
            </a:extLst>
          </p:cNvPr>
          <p:cNvPicPr>
            <a:picLocks noChangeAspect="1"/>
          </p:cNvPicPr>
          <p:nvPr/>
        </p:nvPicPr>
        <p:blipFill rotWithShape="1">
          <a:blip r:embed="rId2"/>
          <a:srcRect t="60167" b="19648"/>
          <a:stretch/>
        </p:blipFill>
        <p:spPr>
          <a:xfrm>
            <a:off x="5617127" y="1778608"/>
            <a:ext cx="6184786" cy="2450493"/>
          </a:xfrm>
          <a:prstGeom prst="rect">
            <a:avLst/>
          </a:prstGeom>
        </p:spPr>
      </p:pic>
      <p:cxnSp>
        <p:nvCxnSpPr>
          <p:cNvPr id="6" name="Connector: Elbow 5">
            <a:extLst>
              <a:ext uri="{FF2B5EF4-FFF2-40B4-BE49-F238E27FC236}">
                <a16:creationId xmlns:a16="http://schemas.microsoft.com/office/drawing/2014/main" id="{9C9DC3A9-90FF-4A2A-A14A-D290CF15C291}"/>
              </a:ext>
            </a:extLst>
          </p:cNvPr>
          <p:cNvCxnSpPr>
            <a:cxnSpLocks/>
          </p:cNvCxnSpPr>
          <p:nvPr/>
        </p:nvCxnSpPr>
        <p:spPr>
          <a:xfrm flipV="1">
            <a:off x="2962278" y="3003854"/>
            <a:ext cx="3267072" cy="3015946"/>
          </a:xfrm>
          <a:prstGeom prst="bentConnector3">
            <a:avLst>
              <a:gd name="adj1" fmla="val 6827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5C73F7E-F385-42FC-8C81-63CCC00CE4C9}"/>
              </a:ext>
            </a:extLst>
          </p:cNvPr>
          <p:cNvCxnSpPr>
            <a:cxnSpLocks/>
          </p:cNvCxnSpPr>
          <p:nvPr/>
        </p:nvCxnSpPr>
        <p:spPr>
          <a:xfrm rot="5400000">
            <a:off x="5056868" y="4220612"/>
            <a:ext cx="2344964" cy="1270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169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ealing with nonlinear decision boundaries - Machine Learning for OpenCV">
            <a:extLst>
              <a:ext uri="{FF2B5EF4-FFF2-40B4-BE49-F238E27FC236}">
                <a16:creationId xmlns:a16="http://schemas.microsoft.com/office/drawing/2014/main" id="{96FAF9E5-D402-4197-8046-D4C5C5909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830" y="1027906"/>
            <a:ext cx="5572563" cy="2766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986195-94C3-4EDA-B431-44180014D1E6}"/>
              </a:ext>
            </a:extLst>
          </p:cNvPr>
          <p:cNvSpPr>
            <a:spLocks noGrp="1"/>
          </p:cNvSpPr>
          <p:nvPr>
            <p:ph type="title"/>
          </p:nvPr>
        </p:nvSpPr>
        <p:spPr/>
        <p:txBody>
          <a:bodyPr/>
          <a:lstStyle/>
          <a:p>
            <a:r>
              <a:rPr lang="en-GB" dirty="0"/>
              <a:t>XOR problem – Solutions</a:t>
            </a:r>
          </a:p>
        </p:txBody>
      </p:sp>
      <p:sp>
        <p:nvSpPr>
          <p:cNvPr id="3" name="Content Placeholder 2">
            <a:extLst>
              <a:ext uri="{FF2B5EF4-FFF2-40B4-BE49-F238E27FC236}">
                <a16:creationId xmlns:a16="http://schemas.microsoft.com/office/drawing/2014/main" id="{BD1CE5C8-B605-4E55-8A72-B617E6FC7A73}"/>
              </a:ext>
            </a:extLst>
          </p:cNvPr>
          <p:cNvSpPr>
            <a:spLocks noGrp="1"/>
          </p:cNvSpPr>
          <p:nvPr>
            <p:ph idx="1"/>
          </p:nvPr>
        </p:nvSpPr>
        <p:spPr>
          <a:xfrm>
            <a:off x="838200" y="1825625"/>
            <a:ext cx="4091940" cy="4351338"/>
          </a:xfrm>
        </p:spPr>
        <p:txBody>
          <a:bodyPr>
            <a:normAutofit/>
          </a:bodyPr>
          <a:lstStyle/>
          <a:p>
            <a:r>
              <a:rPr lang="en-GB" dirty="0"/>
              <a:t>The array elements that solve the XOR problem = the feature dimension</a:t>
            </a:r>
          </a:p>
          <a:p>
            <a:r>
              <a:rPr lang="en-GB" dirty="0"/>
              <a:t>In other words it corresponds to the z axis in the feature space figure</a:t>
            </a:r>
          </a:p>
          <a:p>
            <a:pPr lvl="1"/>
            <a:endParaRPr lang="en-GB" dirty="0"/>
          </a:p>
        </p:txBody>
      </p:sp>
      <p:pic>
        <p:nvPicPr>
          <p:cNvPr id="16" name="Picture 15">
            <a:extLst>
              <a:ext uri="{FF2B5EF4-FFF2-40B4-BE49-F238E27FC236}">
                <a16:creationId xmlns:a16="http://schemas.microsoft.com/office/drawing/2014/main" id="{FFF29A50-B877-4CE1-80F1-BAB30E0E06B0}"/>
              </a:ext>
            </a:extLst>
          </p:cNvPr>
          <p:cNvPicPr>
            <a:picLocks noChangeAspect="1"/>
          </p:cNvPicPr>
          <p:nvPr/>
        </p:nvPicPr>
        <p:blipFill rotWithShape="1">
          <a:blip r:embed="rId3"/>
          <a:srcRect l="-57" t="80069" r="57" b="1"/>
          <a:stretch/>
        </p:blipFill>
        <p:spPr>
          <a:xfrm>
            <a:off x="5617127" y="4229101"/>
            <a:ext cx="6184786" cy="2419580"/>
          </a:xfrm>
          <a:prstGeom prst="rect">
            <a:avLst/>
          </a:prstGeom>
        </p:spPr>
      </p:pic>
      <p:cxnSp>
        <p:nvCxnSpPr>
          <p:cNvPr id="23" name="Connector: Elbow 22">
            <a:extLst>
              <a:ext uri="{FF2B5EF4-FFF2-40B4-BE49-F238E27FC236}">
                <a16:creationId xmlns:a16="http://schemas.microsoft.com/office/drawing/2014/main" id="{E5C73F7E-F385-42FC-8C81-63CCC00CE4C9}"/>
              </a:ext>
            </a:extLst>
          </p:cNvPr>
          <p:cNvCxnSpPr>
            <a:cxnSpLocks/>
          </p:cNvCxnSpPr>
          <p:nvPr/>
        </p:nvCxnSpPr>
        <p:spPr>
          <a:xfrm flipV="1">
            <a:off x="6236211" y="3163824"/>
            <a:ext cx="2578605" cy="2275067"/>
          </a:xfrm>
          <a:prstGeom prst="bentConnector3">
            <a:avLst>
              <a:gd name="adj1" fmla="val 7305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839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E0A3-0CC2-459C-9AA7-C2BFABDA7BEF}"/>
              </a:ext>
            </a:extLst>
          </p:cNvPr>
          <p:cNvSpPr>
            <a:spLocks noGrp="1"/>
          </p:cNvSpPr>
          <p:nvPr>
            <p:ph type="title"/>
          </p:nvPr>
        </p:nvSpPr>
        <p:spPr>
          <a:xfrm>
            <a:off x="913795" y="609600"/>
            <a:ext cx="5978072" cy="1329596"/>
          </a:xfrm>
        </p:spPr>
        <p:txBody>
          <a:bodyPr>
            <a:normAutofit fontScale="90000"/>
          </a:bodyPr>
          <a:lstStyle/>
          <a:p>
            <a:r>
              <a:rPr lang="en-GB" sz="3700" dirty="0"/>
              <a:t>Special case of reservoir computing </a:t>
            </a:r>
            <a:br>
              <a:rPr lang="en-GB" sz="3700" dirty="0"/>
            </a:br>
            <a:r>
              <a:rPr lang="en-GB" sz="3700" dirty="0"/>
              <a:t>- The liquid state machine</a:t>
            </a:r>
          </a:p>
        </p:txBody>
      </p:sp>
      <p:sp>
        <p:nvSpPr>
          <p:cNvPr id="3" name="Content Placeholder 2">
            <a:extLst>
              <a:ext uri="{FF2B5EF4-FFF2-40B4-BE49-F238E27FC236}">
                <a16:creationId xmlns:a16="http://schemas.microsoft.com/office/drawing/2014/main" id="{F6A06FAA-39B2-46FE-A046-7A9098B3DE47}"/>
              </a:ext>
            </a:extLst>
          </p:cNvPr>
          <p:cNvSpPr>
            <a:spLocks noGrp="1"/>
          </p:cNvSpPr>
          <p:nvPr>
            <p:ph idx="1"/>
          </p:nvPr>
        </p:nvSpPr>
        <p:spPr>
          <a:xfrm>
            <a:off x="913795" y="2127623"/>
            <a:ext cx="5978072" cy="3567225"/>
          </a:xfrm>
        </p:spPr>
        <p:txBody>
          <a:bodyPr anchor="ctr">
            <a:normAutofit lnSpcReduction="10000"/>
          </a:bodyPr>
          <a:lstStyle/>
          <a:p>
            <a:pPr>
              <a:buClr>
                <a:srgbClr val="92E7FF"/>
              </a:buClr>
            </a:pPr>
            <a:r>
              <a:rPr lang="en-GB" sz="1400" dirty="0"/>
              <a:t>Liquid state machines can be anything but was suggested as a model for cortical circuits</a:t>
            </a:r>
          </a:p>
          <a:p>
            <a:pPr lvl="1">
              <a:buClr>
                <a:srgbClr val="92E7FF"/>
              </a:buClr>
            </a:pPr>
            <a:r>
              <a:rPr lang="en-GB" sz="1400" dirty="0"/>
              <a:t>Liquid states are spike vectors </a:t>
            </a:r>
          </a:p>
          <a:p>
            <a:pPr lvl="1">
              <a:buClr>
                <a:srgbClr val="92E7FF"/>
              </a:buClr>
            </a:pPr>
            <a:r>
              <a:rPr lang="en-GB" sz="1400" dirty="0"/>
              <a:t>Does not store previous states – does not do time projection</a:t>
            </a:r>
          </a:p>
          <a:p>
            <a:pPr>
              <a:lnSpc>
                <a:spcPct val="90000"/>
              </a:lnSpc>
              <a:buClr>
                <a:srgbClr val="92E7FF"/>
              </a:buClr>
            </a:pPr>
            <a:r>
              <a:rPr lang="en-GB" sz="1400" dirty="0"/>
              <a:t>Has universal computational ability</a:t>
            </a:r>
          </a:p>
          <a:p>
            <a:pPr lvl="1">
              <a:lnSpc>
                <a:spcPct val="90000"/>
              </a:lnSpc>
              <a:buClr>
                <a:srgbClr val="92E7FF"/>
              </a:buClr>
            </a:pPr>
            <a:r>
              <a:rPr lang="en-GB" sz="1400" dirty="0"/>
              <a:t>On time varying input with fading memory</a:t>
            </a:r>
          </a:p>
          <a:p>
            <a:pPr>
              <a:lnSpc>
                <a:spcPct val="90000"/>
              </a:lnSpc>
              <a:buClr>
                <a:srgbClr val="92E7FF"/>
              </a:buClr>
            </a:pPr>
            <a:r>
              <a:rPr lang="en-GB" sz="1400" dirty="0"/>
              <a:t>Need to fulfil two criteria</a:t>
            </a:r>
          </a:p>
          <a:p>
            <a:pPr lvl="1">
              <a:lnSpc>
                <a:spcPct val="90000"/>
              </a:lnSpc>
              <a:buClr>
                <a:srgbClr val="92E7FF"/>
              </a:buClr>
            </a:pPr>
            <a:r>
              <a:rPr lang="en-GB" sz="1400" dirty="0"/>
              <a:t>The liquid (reservoir) must have the separation property</a:t>
            </a:r>
          </a:p>
          <a:p>
            <a:pPr lvl="2">
              <a:lnSpc>
                <a:spcPct val="90000"/>
              </a:lnSpc>
              <a:buClr>
                <a:srgbClr val="92E7FF"/>
              </a:buClr>
            </a:pPr>
            <a:r>
              <a:rPr lang="en-GB" sz="1400" dirty="0"/>
              <a:t>Significantly different input causes significantly different liquid states</a:t>
            </a:r>
          </a:p>
          <a:p>
            <a:pPr lvl="2">
              <a:lnSpc>
                <a:spcPct val="90000"/>
              </a:lnSpc>
              <a:buClr>
                <a:srgbClr val="92E7FF"/>
              </a:buClr>
            </a:pPr>
            <a:r>
              <a:rPr lang="en-GB" sz="1400" dirty="0"/>
              <a:t>Good reservoirs conserves the ratio between inputs distances in liquid states distances (see figure)</a:t>
            </a:r>
          </a:p>
          <a:p>
            <a:pPr lvl="1">
              <a:lnSpc>
                <a:spcPct val="90000"/>
              </a:lnSpc>
              <a:buClr>
                <a:srgbClr val="92E7FF"/>
              </a:buClr>
            </a:pPr>
            <a:r>
              <a:rPr lang="en-GB" sz="1400" dirty="0"/>
              <a:t>The readout must have the approximation property</a:t>
            </a:r>
          </a:p>
          <a:p>
            <a:pPr lvl="2">
              <a:lnSpc>
                <a:spcPct val="90000"/>
              </a:lnSpc>
              <a:buClr>
                <a:srgbClr val="92E7FF"/>
              </a:buClr>
            </a:pPr>
            <a:r>
              <a:rPr lang="en-GB" sz="1400" dirty="0"/>
              <a:t>It must be able to transform different liquid states into different target output</a:t>
            </a:r>
          </a:p>
        </p:txBody>
      </p:sp>
      <p:pic>
        <p:nvPicPr>
          <p:cNvPr id="4" name="Picture 3">
            <a:extLst>
              <a:ext uri="{FF2B5EF4-FFF2-40B4-BE49-F238E27FC236}">
                <a16:creationId xmlns:a16="http://schemas.microsoft.com/office/drawing/2014/main" id="{09CF8A02-5352-4745-92C2-3D3F5A9D1545}"/>
              </a:ext>
            </a:extLst>
          </p:cNvPr>
          <p:cNvPicPr>
            <a:picLocks noChangeAspect="1"/>
          </p:cNvPicPr>
          <p:nvPr/>
        </p:nvPicPr>
        <p:blipFill>
          <a:blip r:embed="rId2"/>
          <a:stretch>
            <a:fillRect/>
          </a:stretch>
        </p:blipFill>
        <p:spPr>
          <a:xfrm>
            <a:off x="7714656" y="2127623"/>
            <a:ext cx="3995592" cy="3216451"/>
          </a:xfrm>
          <a:prstGeom prst="rect">
            <a:avLst/>
          </a:prstGeom>
        </p:spPr>
      </p:pic>
      <p:sp>
        <p:nvSpPr>
          <p:cNvPr id="5" name="TextBox 4">
            <a:extLst>
              <a:ext uri="{FF2B5EF4-FFF2-40B4-BE49-F238E27FC236}">
                <a16:creationId xmlns:a16="http://schemas.microsoft.com/office/drawing/2014/main" id="{ECEC0323-025F-4877-95A1-217078177BF0}"/>
              </a:ext>
            </a:extLst>
          </p:cNvPr>
          <p:cNvSpPr txBox="1"/>
          <p:nvPr/>
        </p:nvSpPr>
        <p:spPr>
          <a:xfrm>
            <a:off x="7714656" y="5474289"/>
            <a:ext cx="3995592" cy="923330"/>
          </a:xfrm>
          <a:prstGeom prst="rect">
            <a:avLst/>
          </a:prstGeom>
          <a:noFill/>
        </p:spPr>
        <p:txBody>
          <a:bodyPr wrap="square" rtlCol="0">
            <a:spAutoFit/>
          </a:bodyPr>
          <a:lstStyle/>
          <a:p>
            <a:r>
              <a:rPr lang="en-GB"/>
              <a:t>d(</a:t>
            </a:r>
            <a:r>
              <a:rPr lang="en-GB" err="1"/>
              <a:t>u,v</a:t>
            </a:r>
            <a:r>
              <a:rPr lang="en-GB"/>
              <a:t>) = </a:t>
            </a:r>
            <a:r>
              <a:rPr lang="en-GB" err="1"/>
              <a:t>x.x</a:t>
            </a:r>
            <a:r>
              <a:rPr lang="en-GB"/>
              <a:t> : distance between input patterns</a:t>
            </a:r>
          </a:p>
          <a:p>
            <a:endParaRPr lang="en-GB"/>
          </a:p>
        </p:txBody>
      </p:sp>
      <p:sp>
        <p:nvSpPr>
          <p:cNvPr id="7" name="TextBox 6">
            <a:extLst>
              <a:ext uri="{FF2B5EF4-FFF2-40B4-BE49-F238E27FC236}">
                <a16:creationId xmlns:a16="http://schemas.microsoft.com/office/drawing/2014/main" id="{567161A6-2797-4DB5-B6AA-13325DD2328D}"/>
              </a:ext>
            </a:extLst>
          </p:cNvPr>
          <p:cNvSpPr txBox="1"/>
          <p:nvPr/>
        </p:nvSpPr>
        <p:spPr>
          <a:xfrm>
            <a:off x="7649053" y="1481292"/>
            <a:ext cx="3995592" cy="646331"/>
          </a:xfrm>
          <a:prstGeom prst="rect">
            <a:avLst/>
          </a:prstGeom>
          <a:noFill/>
        </p:spPr>
        <p:txBody>
          <a:bodyPr wrap="square" rtlCol="0">
            <a:spAutoFit/>
          </a:bodyPr>
          <a:lstStyle/>
          <a:p>
            <a:pPr algn="ctr"/>
            <a:r>
              <a:rPr lang="en-GB"/>
              <a:t>Liquid state distance</a:t>
            </a:r>
          </a:p>
          <a:p>
            <a:endParaRPr lang="en-GB"/>
          </a:p>
        </p:txBody>
      </p:sp>
    </p:spTree>
    <p:extLst>
      <p:ext uri="{BB962C8B-B14F-4D97-AF65-F5344CB8AC3E}">
        <p14:creationId xmlns:p14="http://schemas.microsoft.com/office/powerpoint/2010/main" val="1924998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20A5-BAD2-421C-A718-AF862C97BBF9}"/>
              </a:ext>
            </a:extLst>
          </p:cNvPr>
          <p:cNvSpPr>
            <a:spLocks noGrp="1"/>
          </p:cNvSpPr>
          <p:nvPr>
            <p:ph type="title"/>
          </p:nvPr>
        </p:nvSpPr>
        <p:spPr>
          <a:xfrm>
            <a:off x="4965430" y="629268"/>
            <a:ext cx="6586491" cy="1286160"/>
          </a:xfrm>
        </p:spPr>
        <p:txBody>
          <a:bodyPr anchor="b">
            <a:normAutofit/>
          </a:bodyPr>
          <a:lstStyle/>
          <a:p>
            <a:r>
              <a:rPr lang="en-GB"/>
              <a:t>Overview</a:t>
            </a:r>
            <a:endParaRPr lang="en-GB" dirty="0"/>
          </a:p>
        </p:txBody>
      </p:sp>
      <p:sp>
        <p:nvSpPr>
          <p:cNvPr id="3" name="Content Placeholder 2">
            <a:extLst>
              <a:ext uri="{FF2B5EF4-FFF2-40B4-BE49-F238E27FC236}">
                <a16:creationId xmlns:a16="http://schemas.microsoft.com/office/drawing/2014/main" id="{C55B7EC3-17F6-45E9-B99A-2F22193E5196}"/>
              </a:ext>
            </a:extLst>
          </p:cNvPr>
          <p:cNvSpPr>
            <a:spLocks noGrp="1"/>
          </p:cNvSpPr>
          <p:nvPr>
            <p:ph idx="1"/>
          </p:nvPr>
        </p:nvSpPr>
        <p:spPr>
          <a:xfrm>
            <a:off x="4965431" y="2438400"/>
            <a:ext cx="6586489" cy="3785419"/>
          </a:xfrm>
        </p:spPr>
        <p:txBody>
          <a:bodyPr>
            <a:normAutofit/>
          </a:bodyPr>
          <a:lstStyle/>
          <a:p>
            <a:r>
              <a:rPr lang="en-GB" dirty="0"/>
              <a:t>Reservoir computing </a:t>
            </a:r>
          </a:p>
          <a:p>
            <a:r>
              <a:rPr lang="en-GB" dirty="0"/>
              <a:t>Framework</a:t>
            </a:r>
          </a:p>
          <a:p>
            <a:r>
              <a:rPr lang="en-GB" dirty="0"/>
              <a:t>Demonstrations</a:t>
            </a:r>
          </a:p>
          <a:p>
            <a:r>
              <a:rPr lang="en-GB" dirty="0"/>
              <a:t>Preliminary analysis</a:t>
            </a:r>
          </a:p>
          <a:p>
            <a:r>
              <a:rPr lang="en-GB" dirty="0"/>
              <a:t>Future work</a:t>
            </a:r>
          </a:p>
          <a:p>
            <a:endParaRPr lang="en-GB" sz="2000" dirty="0"/>
          </a:p>
          <a:p>
            <a:endParaRPr lang="en-GB" sz="2000" dirty="0"/>
          </a:p>
        </p:txBody>
      </p:sp>
      <p:pic>
        <p:nvPicPr>
          <p:cNvPr id="4" name="Picture 4" descr="How to Write a Great Business Plan: Overview and Objectives | Inc.com">
            <a:extLst>
              <a:ext uri="{FF2B5EF4-FFF2-40B4-BE49-F238E27FC236}">
                <a16:creationId xmlns:a16="http://schemas.microsoft.com/office/drawing/2014/main" id="{1753ABF9-E1D1-4D8F-AC3C-2A0E354642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13" r="5416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EC5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05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0DEB-2050-44D4-8C2D-92FB3A0998A4}"/>
              </a:ext>
            </a:extLst>
          </p:cNvPr>
          <p:cNvSpPr>
            <a:spLocks noGrp="1"/>
          </p:cNvSpPr>
          <p:nvPr>
            <p:ph type="title"/>
          </p:nvPr>
        </p:nvSpPr>
        <p:spPr/>
        <p:txBody>
          <a:bodyPr/>
          <a:lstStyle/>
          <a:p>
            <a:r>
              <a:rPr lang="en-GB" dirty="0"/>
              <a:t>Liquid state machines – fading memory</a:t>
            </a:r>
          </a:p>
        </p:txBody>
      </p:sp>
      <p:sp>
        <p:nvSpPr>
          <p:cNvPr id="3" name="Content Placeholder 2">
            <a:extLst>
              <a:ext uri="{FF2B5EF4-FFF2-40B4-BE49-F238E27FC236}">
                <a16:creationId xmlns:a16="http://schemas.microsoft.com/office/drawing/2014/main" id="{93C2BA3B-A714-4B9A-8D6F-A09A662D6022}"/>
              </a:ext>
            </a:extLst>
          </p:cNvPr>
          <p:cNvSpPr>
            <a:spLocks noGrp="1"/>
          </p:cNvSpPr>
          <p:nvPr>
            <p:ph idx="1"/>
          </p:nvPr>
        </p:nvSpPr>
        <p:spPr>
          <a:xfrm>
            <a:off x="838200" y="1825625"/>
            <a:ext cx="6067697" cy="4351338"/>
          </a:xfrm>
        </p:spPr>
        <p:txBody>
          <a:bodyPr>
            <a:normAutofit fontScale="92500" lnSpcReduction="10000"/>
          </a:bodyPr>
          <a:lstStyle/>
          <a:p>
            <a:r>
              <a:rPr lang="en-GB" dirty="0"/>
              <a:t>Definition:</a:t>
            </a:r>
          </a:p>
          <a:p>
            <a:pPr lvl="1"/>
            <a:r>
              <a:rPr lang="en-GB" dirty="0"/>
              <a:t>The current state of the liquid is only dependent on the current input and the liquid states up to a finite point back in time</a:t>
            </a:r>
          </a:p>
          <a:p>
            <a:r>
              <a:rPr lang="en-GB" dirty="0"/>
              <a:t>Intuition:</a:t>
            </a:r>
          </a:p>
          <a:p>
            <a:pPr lvl="1"/>
            <a:r>
              <a:rPr lang="en-GB" dirty="0"/>
              <a:t>Imagine a bucket of water, if you drop a pebble into it the waves will spread for a while until the water settles. While the waves still propagate they represent a memory of where and when the pebble was dropped</a:t>
            </a:r>
          </a:p>
          <a:p>
            <a:pPr lvl="2"/>
            <a:r>
              <a:rPr lang="en-GB" dirty="0"/>
              <a:t>The size of the ring = time since the pebble was dropped</a:t>
            </a:r>
          </a:p>
          <a:p>
            <a:pPr lvl="2"/>
            <a:r>
              <a:rPr lang="en-GB" dirty="0"/>
              <a:t>The centre of the ring = where it was dropped</a:t>
            </a:r>
          </a:p>
        </p:txBody>
      </p:sp>
      <p:pic>
        <p:nvPicPr>
          <p:cNvPr id="4" name="Picture 3">
            <a:extLst>
              <a:ext uri="{FF2B5EF4-FFF2-40B4-BE49-F238E27FC236}">
                <a16:creationId xmlns:a16="http://schemas.microsoft.com/office/drawing/2014/main" id="{F5C0F37B-8AF3-4952-BD0A-0A766323D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874" y="2462349"/>
            <a:ext cx="4526435" cy="2674282"/>
          </a:xfrm>
          <a:prstGeom prst="rect">
            <a:avLst/>
          </a:prstGeom>
        </p:spPr>
      </p:pic>
    </p:spTree>
    <p:extLst>
      <p:ext uri="{BB962C8B-B14F-4D97-AF65-F5344CB8AC3E}">
        <p14:creationId xmlns:p14="http://schemas.microsoft.com/office/powerpoint/2010/main" val="429207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0DEB-2050-44D4-8C2D-92FB3A0998A4}"/>
              </a:ext>
            </a:extLst>
          </p:cNvPr>
          <p:cNvSpPr>
            <a:spLocks noGrp="1"/>
          </p:cNvSpPr>
          <p:nvPr>
            <p:ph type="title"/>
          </p:nvPr>
        </p:nvSpPr>
        <p:spPr>
          <a:xfrm>
            <a:off x="655320" y="365125"/>
            <a:ext cx="5120114" cy="1692794"/>
          </a:xfrm>
        </p:spPr>
        <p:txBody>
          <a:bodyPr>
            <a:normAutofit/>
          </a:bodyPr>
          <a:lstStyle/>
          <a:p>
            <a:r>
              <a:rPr lang="en-GB"/>
              <a:t>Liquid state machines – fading memory</a:t>
            </a:r>
          </a:p>
        </p:txBody>
      </p:sp>
      <p:cxnSp>
        <p:nvCxnSpPr>
          <p:cNvPr id="24" name="Straight Arrow Connector 2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C2BA3B-A714-4B9A-8D6F-A09A662D6022}"/>
              </a:ext>
            </a:extLst>
          </p:cNvPr>
          <p:cNvSpPr>
            <a:spLocks noGrp="1"/>
          </p:cNvSpPr>
          <p:nvPr>
            <p:ph idx="1"/>
          </p:nvPr>
        </p:nvSpPr>
        <p:spPr>
          <a:xfrm>
            <a:off x="655321" y="2575034"/>
            <a:ext cx="5120113" cy="3462228"/>
          </a:xfrm>
        </p:spPr>
        <p:txBody>
          <a:bodyPr>
            <a:normAutofit/>
          </a:bodyPr>
          <a:lstStyle/>
          <a:p>
            <a:r>
              <a:rPr lang="en-GB" sz="1500" dirty="0"/>
              <a:t>If multiple pebbles are dropped into the bucket at different times and locations all the information of where and when all the pebbles hit the water is contained in a single snapshot of the waves</a:t>
            </a:r>
          </a:p>
          <a:p>
            <a:pPr lvl="1"/>
            <a:r>
              <a:rPr lang="en-GB" sz="1500" dirty="0"/>
              <a:t>Benefit:</a:t>
            </a:r>
          </a:p>
          <a:p>
            <a:pPr lvl="2"/>
            <a:r>
              <a:rPr lang="en-GB" sz="1500" dirty="0"/>
              <a:t>We do not have to do backpropagation through time to learn temporal patterns as we only need to recognize a pattern of waves</a:t>
            </a:r>
          </a:p>
          <a:p>
            <a:pPr lvl="3"/>
            <a:r>
              <a:rPr lang="en-GB" sz="1500" dirty="0"/>
              <a:t>The liquid state machine also learn to equate multiple wave patterns such that the readout can give the same output for propagating waves and not only a single snapshot of the waves</a:t>
            </a:r>
          </a:p>
        </p:txBody>
      </p:sp>
      <p:pic>
        <p:nvPicPr>
          <p:cNvPr id="5" name="Picture 2" descr="The Ripple Effect - IAS Insider">
            <a:extLst>
              <a:ext uri="{FF2B5EF4-FFF2-40B4-BE49-F238E27FC236}">
                <a16:creationId xmlns:a16="http://schemas.microsoft.com/office/drawing/2014/main" id="{8ECE730B-A2FE-42F1-8578-F59222C07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03" r="21001"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022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8CA2-55D3-4C66-9BD4-0342D71155E8}"/>
              </a:ext>
            </a:extLst>
          </p:cNvPr>
          <p:cNvSpPr>
            <a:spLocks noGrp="1"/>
          </p:cNvSpPr>
          <p:nvPr>
            <p:ph type="title"/>
          </p:nvPr>
        </p:nvSpPr>
        <p:spPr/>
        <p:txBody>
          <a:bodyPr>
            <a:normAutofit/>
          </a:bodyPr>
          <a:lstStyle/>
          <a:p>
            <a:r>
              <a:rPr lang="en-GB" dirty="0"/>
              <a:t>Order and chaos - Order</a:t>
            </a:r>
          </a:p>
        </p:txBody>
      </p:sp>
      <p:sp>
        <p:nvSpPr>
          <p:cNvPr id="3" name="Content Placeholder 2">
            <a:extLst>
              <a:ext uri="{FF2B5EF4-FFF2-40B4-BE49-F238E27FC236}">
                <a16:creationId xmlns:a16="http://schemas.microsoft.com/office/drawing/2014/main" id="{54686622-955C-44F6-A6CB-02ED72BAB7AD}"/>
              </a:ext>
            </a:extLst>
          </p:cNvPr>
          <p:cNvSpPr>
            <a:spLocks noGrp="1"/>
          </p:cNvSpPr>
          <p:nvPr>
            <p:ph idx="1"/>
          </p:nvPr>
        </p:nvSpPr>
        <p:spPr/>
        <p:txBody>
          <a:bodyPr/>
          <a:lstStyle/>
          <a:p>
            <a:r>
              <a:rPr lang="en-GB" dirty="0"/>
              <a:t>Static systems:</a:t>
            </a:r>
          </a:p>
          <a:p>
            <a:pPr lvl="1"/>
            <a:r>
              <a:rPr lang="en-GB" dirty="0"/>
              <a:t>Static systems do not change. Using the water example this would be the same as ice. You can input information, dropping a pebble at a block of ice, which will leave a mark, but dropping the pebble will not cause information to propagate through the ice such that it can interfere with memories of other pebbles dropped at the ice.</a:t>
            </a:r>
          </a:p>
          <a:p>
            <a:pPr lvl="2"/>
            <a:r>
              <a:rPr lang="en-GB" dirty="0"/>
              <a:t>It has perfect memory – but no computation</a:t>
            </a:r>
          </a:p>
          <a:p>
            <a:pPr lvl="2"/>
            <a:r>
              <a:rPr lang="en-GB" dirty="0"/>
              <a:t>Referring back to the cellular automata example, starting states is equivalent to the pebbles we drop into the water/ice. And the propagation of the 1’s or “on” cells is equivalent to waves. As pointed out the “waves” in the cellular automata had to interfere for the solution to the XOR problem to arise. </a:t>
            </a:r>
          </a:p>
          <a:p>
            <a:pPr lvl="3"/>
            <a:r>
              <a:rPr lang="en-GB" dirty="0"/>
              <a:t>This would not be possible in a static system as the effect of the pebbles on the ice stays stationary and thus does not get the chance to interfere</a:t>
            </a:r>
          </a:p>
        </p:txBody>
      </p:sp>
    </p:spTree>
    <p:extLst>
      <p:ext uri="{BB962C8B-B14F-4D97-AF65-F5344CB8AC3E}">
        <p14:creationId xmlns:p14="http://schemas.microsoft.com/office/powerpoint/2010/main" val="11572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8CA2-55D3-4C66-9BD4-0342D71155E8}"/>
              </a:ext>
            </a:extLst>
          </p:cNvPr>
          <p:cNvSpPr>
            <a:spLocks noGrp="1"/>
          </p:cNvSpPr>
          <p:nvPr>
            <p:ph type="title"/>
          </p:nvPr>
        </p:nvSpPr>
        <p:spPr/>
        <p:txBody>
          <a:bodyPr>
            <a:normAutofit/>
          </a:bodyPr>
          <a:lstStyle/>
          <a:p>
            <a:r>
              <a:rPr lang="en-GB" dirty="0"/>
              <a:t>Order and chaos - Order </a:t>
            </a:r>
          </a:p>
        </p:txBody>
      </p:sp>
      <p:sp>
        <p:nvSpPr>
          <p:cNvPr id="3" name="Content Placeholder 2">
            <a:extLst>
              <a:ext uri="{FF2B5EF4-FFF2-40B4-BE49-F238E27FC236}">
                <a16:creationId xmlns:a16="http://schemas.microsoft.com/office/drawing/2014/main" id="{54686622-955C-44F6-A6CB-02ED72BAB7AD}"/>
              </a:ext>
            </a:extLst>
          </p:cNvPr>
          <p:cNvSpPr>
            <a:spLocks noGrp="1"/>
          </p:cNvSpPr>
          <p:nvPr>
            <p:ph idx="1"/>
          </p:nvPr>
        </p:nvSpPr>
        <p:spPr/>
        <p:txBody>
          <a:bodyPr/>
          <a:lstStyle/>
          <a:p>
            <a:r>
              <a:rPr lang="en-GB" dirty="0"/>
              <a:t>Unchanging and convergent systems:</a:t>
            </a:r>
          </a:p>
          <a:p>
            <a:pPr lvl="1"/>
            <a:r>
              <a:rPr lang="en-GB" dirty="0"/>
              <a:t>Some systems may display behaviour unaffected by input. Like throwing a pillow at a rock – there is no effect on the rock</a:t>
            </a:r>
          </a:p>
          <a:p>
            <a:pPr lvl="1"/>
            <a:r>
              <a:rPr lang="en-GB" dirty="0"/>
              <a:t>Or different input always result in the same result</a:t>
            </a:r>
          </a:p>
          <a:p>
            <a:pPr lvl="2"/>
            <a:r>
              <a:rPr lang="en-GB" dirty="0"/>
              <a:t>Ex: a neural network where all inputs always result in identical population bursts</a:t>
            </a:r>
          </a:p>
          <a:p>
            <a:pPr lvl="1"/>
            <a:r>
              <a:rPr lang="en-GB" dirty="0"/>
              <a:t>General definition: Systems that quickly converge to same state</a:t>
            </a:r>
          </a:p>
          <a:p>
            <a:pPr lvl="2"/>
            <a:r>
              <a:rPr lang="en-GB" dirty="0"/>
              <a:t>In the water analogy – waves quickly settling to a quiet surface before they get a chance to interact</a:t>
            </a:r>
          </a:p>
          <a:p>
            <a:pPr lvl="1"/>
            <a:endParaRPr lang="en-GB" dirty="0"/>
          </a:p>
        </p:txBody>
      </p:sp>
    </p:spTree>
    <p:extLst>
      <p:ext uri="{BB962C8B-B14F-4D97-AF65-F5344CB8AC3E}">
        <p14:creationId xmlns:p14="http://schemas.microsoft.com/office/powerpoint/2010/main" val="223242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D749-3FD1-4AAE-B18A-2708FEC215DA}"/>
              </a:ext>
            </a:extLst>
          </p:cNvPr>
          <p:cNvSpPr>
            <a:spLocks noGrp="1"/>
          </p:cNvSpPr>
          <p:nvPr>
            <p:ph type="title"/>
          </p:nvPr>
        </p:nvSpPr>
        <p:spPr/>
        <p:txBody>
          <a:bodyPr/>
          <a:lstStyle/>
          <a:p>
            <a:r>
              <a:rPr lang="en-GB" dirty="0"/>
              <a:t>Order and chaos - chaos</a:t>
            </a:r>
          </a:p>
        </p:txBody>
      </p:sp>
      <p:sp>
        <p:nvSpPr>
          <p:cNvPr id="3" name="Content Placeholder 2">
            <a:extLst>
              <a:ext uri="{FF2B5EF4-FFF2-40B4-BE49-F238E27FC236}">
                <a16:creationId xmlns:a16="http://schemas.microsoft.com/office/drawing/2014/main" id="{1F2D9AD6-DE2A-4CDA-A605-CF10FF2C7A09}"/>
              </a:ext>
            </a:extLst>
          </p:cNvPr>
          <p:cNvSpPr>
            <a:spLocks noGrp="1"/>
          </p:cNvSpPr>
          <p:nvPr>
            <p:ph idx="1"/>
          </p:nvPr>
        </p:nvSpPr>
        <p:spPr/>
        <p:txBody>
          <a:bodyPr>
            <a:normAutofit fontScale="85000" lnSpcReduction="20000"/>
          </a:bodyPr>
          <a:lstStyle/>
          <a:p>
            <a:r>
              <a:rPr lang="en-GB" dirty="0"/>
              <a:t>Changing systems :</a:t>
            </a:r>
          </a:p>
          <a:p>
            <a:pPr lvl="1"/>
            <a:r>
              <a:rPr lang="en-GB" dirty="0"/>
              <a:t>Dropping two pebbles in water causes two circle waves to form. If we were to first drop two pebbles in a bucket of water, watch the patterns of waves and then after the waves have settled, drop two more pebbles in the water, but a slightly different positions to the first two we would observe a slightly different but similar pattern of waves.</a:t>
            </a:r>
          </a:p>
          <a:p>
            <a:pPr lvl="2"/>
            <a:r>
              <a:rPr lang="en-GB" dirty="0"/>
              <a:t>A truly chaotic system will on the other hand result in a completely different wave pattern even if the difference between when and where we drop the second two pebbles compared with the two first is miniscule. </a:t>
            </a:r>
          </a:p>
          <a:p>
            <a:pPr lvl="3"/>
            <a:r>
              <a:rPr lang="en-GB" dirty="0"/>
              <a:t>In continuous systems this makes it impossible to calculate what caused the wave pattern because even miniscule rounding errors can lead to completely wrong answers of where and when the pebbles were dropped into the liquid</a:t>
            </a:r>
          </a:p>
          <a:p>
            <a:pPr lvl="4"/>
            <a:r>
              <a:rPr lang="en-GB" b="1" dirty="0"/>
              <a:t>We do not have any memory</a:t>
            </a:r>
          </a:p>
          <a:p>
            <a:pPr lvl="3"/>
            <a:r>
              <a:rPr lang="en-GB" dirty="0"/>
              <a:t>This also makes it difficult to use chaotic systems for classification.</a:t>
            </a:r>
          </a:p>
          <a:p>
            <a:pPr lvl="4"/>
            <a:r>
              <a:rPr lang="en-GB" dirty="0"/>
              <a:t>If the wave patterns caused by similar inputs are similar then one might just have to learn one more weight to learn that these two patterns are equivalent because most of the waves overlap and you only need to learn the small difference. </a:t>
            </a:r>
          </a:p>
          <a:p>
            <a:pPr lvl="4"/>
            <a:r>
              <a:rPr lang="en-GB" dirty="0"/>
              <a:t>If the wave patterns are completely different you have to learn an entire new set of weights</a:t>
            </a:r>
          </a:p>
          <a:p>
            <a:r>
              <a:rPr lang="en-GB" dirty="0"/>
              <a:t>General definition: Systems that quickly diverge to different states</a:t>
            </a:r>
          </a:p>
          <a:p>
            <a:pPr lvl="1"/>
            <a:r>
              <a:rPr lang="en-GB" dirty="0"/>
              <a:t>In the water analogy: the waves never settle down</a:t>
            </a:r>
          </a:p>
          <a:p>
            <a:pPr lvl="1"/>
            <a:endParaRPr lang="en-GB" dirty="0"/>
          </a:p>
          <a:p>
            <a:pPr lvl="1"/>
            <a:endParaRPr lang="en-GB" dirty="0"/>
          </a:p>
        </p:txBody>
      </p:sp>
    </p:spTree>
    <p:extLst>
      <p:ext uri="{BB962C8B-B14F-4D97-AF65-F5344CB8AC3E}">
        <p14:creationId xmlns:p14="http://schemas.microsoft.com/office/powerpoint/2010/main" val="188717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0B5A2-7484-47D3-B378-0F7214633474}"/>
              </a:ext>
            </a:extLst>
          </p:cNvPr>
          <p:cNvSpPr>
            <a:spLocks noGrp="1"/>
          </p:cNvSpPr>
          <p:nvPr>
            <p:ph type="title"/>
          </p:nvPr>
        </p:nvSpPr>
        <p:spPr/>
        <p:txBody>
          <a:bodyPr/>
          <a:lstStyle/>
          <a:p>
            <a:r>
              <a:rPr lang="en-GB" dirty="0"/>
              <a:t>Order and chaos – edge of chaos</a:t>
            </a:r>
          </a:p>
        </p:txBody>
      </p:sp>
      <p:sp>
        <p:nvSpPr>
          <p:cNvPr id="3" name="Content Placeholder 2">
            <a:extLst>
              <a:ext uri="{FF2B5EF4-FFF2-40B4-BE49-F238E27FC236}">
                <a16:creationId xmlns:a16="http://schemas.microsoft.com/office/drawing/2014/main" id="{0093FF8C-7AF6-4ECB-8C60-6239B098DCC5}"/>
              </a:ext>
            </a:extLst>
          </p:cNvPr>
          <p:cNvSpPr>
            <a:spLocks noGrp="1"/>
          </p:cNvSpPr>
          <p:nvPr>
            <p:ph idx="1"/>
          </p:nvPr>
        </p:nvSpPr>
        <p:spPr/>
        <p:txBody>
          <a:bodyPr>
            <a:normAutofit lnSpcReduction="10000"/>
          </a:bodyPr>
          <a:lstStyle/>
          <a:p>
            <a:r>
              <a:rPr lang="en-GB" dirty="0"/>
              <a:t>The examples given so far are extremes at either side of a phase space. </a:t>
            </a:r>
          </a:p>
          <a:p>
            <a:r>
              <a:rPr lang="en-GB" dirty="0"/>
              <a:t>Systems can exist at any point in between each of these extremes</a:t>
            </a:r>
          </a:p>
          <a:p>
            <a:pPr lvl="1"/>
            <a:r>
              <a:rPr lang="en-GB" dirty="0"/>
              <a:t>The transition between these two phases is called the edge of chaos</a:t>
            </a:r>
          </a:p>
          <a:p>
            <a:pPr lvl="1"/>
            <a:r>
              <a:rPr lang="en-GB" dirty="0"/>
              <a:t>The edge of chaos has aspects of both chaos and order</a:t>
            </a:r>
          </a:p>
          <a:p>
            <a:pPr lvl="2"/>
            <a:r>
              <a:rPr lang="en-GB" dirty="0"/>
              <a:t>Instead of static memory it has fading memory</a:t>
            </a:r>
          </a:p>
          <a:p>
            <a:pPr lvl="2"/>
            <a:r>
              <a:rPr lang="en-GB" dirty="0"/>
              <a:t>Instead of complete divergence of states, similar input result in similar states	</a:t>
            </a:r>
          </a:p>
          <a:p>
            <a:pPr lvl="1"/>
            <a:r>
              <a:rPr lang="en-GB" dirty="0"/>
              <a:t>Some cellular automata rules result in systems at the edge of chaos</a:t>
            </a:r>
          </a:p>
          <a:p>
            <a:pPr lvl="2"/>
            <a:r>
              <a:rPr lang="en-GB" dirty="0"/>
              <a:t>Ex: Rule 110, Conway’s game of life</a:t>
            </a:r>
          </a:p>
          <a:p>
            <a:pPr lvl="2"/>
            <a:r>
              <a:rPr lang="en-GB" dirty="0"/>
              <a:t>These can be Turing complete</a:t>
            </a:r>
          </a:p>
          <a:p>
            <a:pPr lvl="1"/>
            <a:r>
              <a:rPr lang="en-GB" dirty="0"/>
              <a:t>Neural systems can be tuned to the edge of chaos </a:t>
            </a:r>
          </a:p>
          <a:p>
            <a:pPr lvl="2"/>
            <a:r>
              <a:rPr lang="en-GB" dirty="0"/>
              <a:t>Take a look at Kristine’s </a:t>
            </a:r>
            <a:r>
              <a:rPr lang="en-GB" dirty="0">
                <a:hlinkClick r:id="rId2"/>
              </a:rPr>
              <a:t>paper</a:t>
            </a:r>
            <a:endParaRPr lang="en-GB" dirty="0"/>
          </a:p>
        </p:txBody>
      </p:sp>
    </p:spTree>
    <p:extLst>
      <p:ext uri="{BB962C8B-B14F-4D97-AF65-F5344CB8AC3E}">
        <p14:creationId xmlns:p14="http://schemas.microsoft.com/office/powerpoint/2010/main" val="4137777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6860-E64B-4EDF-834D-B09EF1868D49}"/>
              </a:ext>
            </a:extLst>
          </p:cNvPr>
          <p:cNvSpPr>
            <a:spLocks noGrp="1"/>
          </p:cNvSpPr>
          <p:nvPr>
            <p:ph type="title"/>
          </p:nvPr>
        </p:nvSpPr>
        <p:spPr/>
        <p:txBody>
          <a:bodyPr/>
          <a:lstStyle/>
          <a:p>
            <a:r>
              <a:rPr lang="en-GB"/>
              <a:t>The edge of chaos </a:t>
            </a:r>
            <a:endParaRPr lang="en-GB" dirty="0"/>
          </a:p>
        </p:txBody>
      </p:sp>
      <p:sp>
        <p:nvSpPr>
          <p:cNvPr id="3" name="Content Placeholder 2">
            <a:extLst>
              <a:ext uri="{FF2B5EF4-FFF2-40B4-BE49-F238E27FC236}">
                <a16:creationId xmlns:a16="http://schemas.microsoft.com/office/drawing/2014/main" id="{23EC3A14-01B9-4A21-B011-309312415FBF}"/>
              </a:ext>
            </a:extLst>
          </p:cNvPr>
          <p:cNvSpPr>
            <a:spLocks noGrp="1"/>
          </p:cNvSpPr>
          <p:nvPr>
            <p:ph idx="1"/>
          </p:nvPr>
        </p:nvSpPr>
        <p:spPr>
          <a:xfrm>
            <a:off x="838200" y="1825625"/>
            <a:ext cx="7217664" cy="4351338"/>
          </a:xfrm>
        </p:spPr>
        <p:txBody>
          <a:bodyPr>
            <a:normAutofit fontScale="92500" lnSpcReduction="20000"/>
          </a:bodyPr>
          <a:lstStyle/>
          <a:p>
            <a:r>
              <a:rPr lang="en-GB" dirty="0"/>
              <a:t>In models the edge of chaos can be tuned based on different parameters.</a:t>
            </a:r>
          </a:p>
          <a:p>
            <a:r>
              <a:rPr lang="en-GB" dirty="0"/>
              <a:t>It can be arrived on in multiple different ways which can provide different benefits</a:t>
            </a:r>
          </a:p>
          <a:p>
            <a:pPr lvl="1"/>
            <a:r>
              <a:rPr lang="en-GB" dirty="0"/>
              <a:t>Figure from [</a:t>
            </a:r>
            <a:r>
              <a:rPr lang="en-GB" dirty="0">
                <a:hlinkClick r:id="rId2"/>
              </a:rPr>
              <a:t>Legenstein and Maas</a:t>
            </a:r>
            <a:r>
              <a:rPr lang="en-GB" dirty="0"/>
              <a:t>]:</a:t>
            </a:r>
          </a:p>
          <a:p>
            <a:pPr lvl="2"/>
            <a:r>
              <a:rPr lang="en-GB" dirty="0"/>
              <a:t>Top: edge of chaos as a line given by Lyapunov exponents </a:t>
            </a:r>
            <a:r>
              <a:rPr lang="el-GR" dirty="0"/>
              <a:t>μ</a:t>
            </a:r>
            <a:r>
              <a:rPr lang="en-GB" dirty="0"/>
              <a:t> of 0 as found in computational models varying two parameters</a:t>
            </a:r>
          </a:p>
          <a:p>
            <a:pPr lvl="2"/>
            <a:r>
              <a:rPr lang="en-GB" dirty="0"/>
              <a:t>Bottom: performance of a linear readout layer on a computational task</a:t>
            </a:r>
          </a:p>
          <a:p>
            <a:pPr lvl="3"/>
            <a:r>
              <a:rPr lang="en-GB" dirty="0"/>
              <a:t>The region surrounding the edge of chaos may also provide different benefits</a:t>
            </a:r>
          </a:p>
          <a:p>
            <a:pPr lvl="4"/>
            <a:r>
              <a:rPr lang="en-GB" dirty="0"/>
              <a:t>Suggestion: shorter or longer memory lengths</a:t>
            </a:r>
          </a:p>
          <a:p>
            <a:pPr lvl="5"/>
            <a:r>
              <a:rPr lang="en-GB" dirty="0"/>
              <a:t>Shorter for words?</a:t>
            </a:r>
          </a:p>
          <a:p>
            <a:pPr lvl="5"/>
            <a:r>
              <a:rPr lang="en-GB" dirty="0"/>
              <a:t>Longer for sentences?</a:t>
            </a:r>
          </a:p>
        </p:txBody>
      </p:sp>
      <p:pic>
        <p:nvPicPr>
          <p:cNvPr id="4" name="Picture 3">
            <a:extLst>
              <a:ext uri="{FF2B5EF4-FFF2-40B4-BE49-F238E27FC236}">
                <a16:creationId xmlns:a16="http://schemas.microsoft.com/office/drawing/2014/main" id="{EB2D10F0-C993-48F8-B0AF-A811FE588CD6}"/>
              </a:ext>
            </a:extLst>
          </p:cNvPr>
          <p:cNvPicPr>
            <a:picLocks noChangeAspect="1"/>
          </p:cNvPicPr>
          <p:nvPr/>
        </p:nvPicPr>
        <p:blipFill rotWithShape="1">
          <a:blip r:embed="rId3"/>
          <a:srcRect r="55916"/>
          <a:stretch/>
        </p:blipFill>
        <p:spPr>
          <a:xfrm>
            <a:off x="8657273" y="943166"/>
            <a:ext cx="2498408" cy="2457450"/>
          </a:xfrm>
          <a:prstGeom prst="rect">
            <a:avLst/>
          </a:prstGeom>
        </p:spPr>
      </p:pic>
      <p:pic>
        <p:nvPicPr>
          <p:cNvPr id="10" name="Picture 9">
            <a:extLst>
              <a:ext uri="{FF2B5EF4-FFF2-40B4-BE49-F238E27FC236}">
                <a16:creationId xmlns:a16="http://schemas.microsoft.com/office/drawing/2014/main" id="{4ED52E1B-F444-4861-B957-42E73CF318A3}"/>
              </a:ext>
            </a:extLst>
          </p:cNvPr>
          <p:cNvPicPr>
            <a:picLocks noChangeAspect="1"/>
          </p:cNvPicPr>
          <p:nvPr/>
        </p:nvPicPr>
        <p:blipFill rotWithShape="1">
          <a:blip r:embed="rId3"/>
          <a:srcRect l="45679"/>
          <a:stretch/>
        </p:blipFill>
        <p:spPr>
          <a:xfrm>
            <a:off x="8657273" y="3719513"/>
            <a:ext cx="3078575" cy="2457450"/>
          </a:xfrm>
          <a:prstGeom prst="rect">
            <a:avLst/>
          </a:prstGeom>
        </p:spPr>
      </p:pic>
    </p:spTree>
    <p:extLst>
      <p:ext uri="{BB962C8B-B14F-4D97-AF65-F5344CB8AC3E}">
        <p14:creationId xmlns:p14="http://schemas.microsoft.com/office/powerpoint/2010/main" val="1889358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847E-4805-4A3C-B01B-CB49AFB10FB3}"/>
              </a:ext>
            </a:extLst>
          </p:cNvPr>
          <p:cNvSpPr>
            <a:spLocks noGrp="1"/>
          </p:cNvSpPr>
          <p:nvPr>
            <p:ph type="title"/>
          </p:nvPr>
        </p:nvSpPr>
        <p:spPr/>
        <p:txBody>
          <a:bodyPr/>
          <a:lstStyle/>
          <a:p>
            <a:r>
              <a:rPr lang="en-GB" dirty="0"/>
              <a:t>Additional important features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FF0ECA-F7AB-485D-BE17-1F70BE1FC4D3}"/>
                  </a:ext>
                </a:extLst>
              </p:cNvPr>
              <p:cNvSpPr>
                <a:spLocks noGrp="1"/>
              </p:cNvSpPr>
              <p:nvPr>
                <p:ph idx="1"/>
              </p:nvPr>
            </p:nvSpPr>
            <p:spPr/>
            <p:txBody>
              <a:bodyPr>
                <a:normAutofit/>
              </a:bodyPr>
              <a:lstStyle/>
              <a:p>
                <a:r>
                  <a:rPr lang="en-GB" dirty="0"/>
                  <a:t>The number of elements in a reservoir corresponds with the maximal possible separation of states (maximal distance between states) </a:t>
                </a:r>
              </a:p>
              <a:p>
                <a:pPr lvl="1"/>
                <a:r>
                  <a:rPr lang="en-GB" dirty="0"/>
                  <a:t>The maximal distance between two Boolean vectors is the case when there is no overlap between the two vectors. For example with the all zeros and all ones vectors</a:t>
                </a:r>
              </a:p>
              <a:p>
                <a:pPr lvl="2"/>
                <a:r>
                  <a:rPr lang="en-GB" dirty="0"/>
                  <a:t>The maximal possible Euclidian distance for a </a:t>
                </a:r>
                <a:r>
                  <a:rPr lang="en-GB" dirty="0" err="1"/>
                  <a:t>boolean</a:t>
                </a:r>
                <a:r>
                  <a:rPr lang="en-GB" dirty="0"/>
                  <a:t> system of size n is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𝑛</m:t>
                    </m:r>
                  </m:oMath>
                </a14:m>
                <a:endParaRPr lang="en-GB" dirty="0"/>
              </a:p>
              <a:p>
                <a:pPr lvl="3"/>
                <a:r>
                  <a:rPr lang="en-GB" dirty="0"/>
                  <a:t>Thus maximal possible separation increases with system size</a:t>
                </a:r>
              </a:p>
              <a:p>
                <a:pPr lvl="3"/>
                <a:r>
                  <a:rPr lang="en-GB" dirty="0"/>
                  <a:t>But with only local connection – time needed for interaction to happen </a:t>
                </a:r>
                <a:r>
                  <a:rPr lang="en-GB"/>
                  <a:t>also increases</a:t>
                </a:r>
              </a:p>
              <a:p>
                <a:pPr lvl="4"/>
                <a:endParaRPr lang="en-GB" dirty="0"/>
              </a:p>
              <a:p>
                <a:br>
                  <a:rPr lang="en-GB" dirty="0"/>
                </a:br>
                <a:r>
                  <a:rPr lang="en-GB" dirty="0"/>
                  <a:t>			</a:t>
                </a:r>
              </a:p>
              <a:p>
                <a:pPr lvl="1"/>
                <a:endParaRPr lang="en-GB" dirty="0"/>
              </a:p>
            </p:txBody>
          </p:sp>
        </mc:Choice>
        <mc:Fallback>
          <p:sp>
            <p:nvSpPr>
              <p:cNvPr id="3" name="Content Placeholder 2">
                <a:extLst>
                  <a:ext uri="{FF2B5EF4-FFF2-40B4-BE49-F238E27FC236}">
                    <a16:creationId xmlns:a16="http://schemas.microsoft.com/office/drawing/2014/main" id="{A7FF0ECA-F7AB-485D-BE17-1F70BE1FC4D3}"/>
                  </a:ext>
                </a:extLst>
              </p:cNvPr>
              <p:cNvSpPr>
                <a:spLocks noGrp="1" noRot="1" noChangeAspect="1" noMove="1" noResize="1" noEditPoints="1" noAdjustHandles="1" noChangeArrowheads="1" noChangeShapeType="1" noTextEdit="1"/>
              </p:cNvSpPr>
              <p:nvPr>
                <p:ph idx="1"/>
              </p:nvPr>
            </p:nvSpPr>
            <p:spPr>
              <a:blipFill>
                <a:blip r:embed="rId2"/>
                <a:stretch>
                  <a:fillRect l="-1043" t="-2241" r="-754"/>
                </a:stretch>
              </a:blipFill>
            </p:spPr>
            <p:txBody>
              <a:bodyPr/>
              <a:lstStyle/>
              <a:p>
                <a:r>
                  <a:rPr lang="en-GB">
                    <a:noFill/>
                  </a:rPr>
                  <a:t> </a:t>
                </a:r>
              </a:p>
            </p:txBody>
          </p:sp>
        </mc:Fallback>
      </mc:AlternateContent>
    </p:spTree>
    <p:extLst>
      <p:ext uri="{BB962C8B-B14F-4D97-AF65-F5344CB8AC3E}">
        <p14:creationId xmlns:p14="http://schemas.microsoft.com/office/powerpoint/2010/main" val="482842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C903B6-09C3-413A-8EF9-A0ECEE1A8698}"/>
              </a:ext>
            </a:extLst>
          </p:cNvPr>
          <p:cNvSpPr>
            <a:spLocks noGrp="1"/>
          </p:cNvSpPr>
          <p:nvPr>
            <p:ph type="title"/>
          </p:nvPr>
        </p:nvSpPr>
        <p:spPr>
          <a:xfrm>
            <a:off x="1115568" y="509521"/>
            <a:ext cx="10232136" cy="1014984"/>
          </a:xfrm>
        </p:spPr>
        <p:txBody>
          <a:bodyPr>
            <a:normAutofit/>
          </a:bodyPr>
          <a:lstStyle/>
          <a:p>
            <a:r>
              <a:rPr lang="en-GB" sz="3100" dirty="0"/>
              <a:t>Increasing the computational performance of liquids</a:t>
            </a:r>
            <a:br>
              <a:rPr lang="en-GB" sz="3100" dirty="0"/>
            </a:br>
            <a:r>
              <a:rPr lang="en-GB" sz="3100" dirty="0"/>
              <a:t> - Cortical columns and deep networks</a:t>
            </a:r>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B57B0915-DC2D-4F68-8186-72F23309CF19}"/>
              </a:ext>
            </a:extLst>
          </p:cNvPr>
          <p:cNvGraphicFramePr>
            <a:graphicFrameLocks noGrp="1"/>
          </p:cNvGraphicFramePr>
          <p:nvPr>
            <p:ph idx="1"/>
            <p:extLst>
              <p:ext uri="{D42A27DB-BD31-4B8C-83A1-F6EECF244321}">
                <p14:modId xmlns:p14="http://schemas.microsoft.com/office/powerpoint/2010/main" val="2552878724"/>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3847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C903B6-09C3-413A-8EF9-A0ECEE1A8698}"/>
              </a:ext>
            </a:extLst>
          </p:cNvPr>
          <p:cNvSpPr>
            <a:spLocks noGrp="1"/>
          </p:cNvSpPr>
          <p:nvPr>
            <p:ph type="title"/>
          </p:nvPr>
        </p:nvSpPr>
        <p:spPr>
          <a:xfrm>
            <a:off x="1115568" y="548640"/>
            <a:ext cx="10168128" cy="1179576"/>
          </a:xfrm>
        </p:spPr>
        <p:txBody>
          <a:bodyPr>
            <a:normAutofit/>
          </a:bodyPr>
          <a:lstStyle/>
          <a:p>
            <a:r>
              <a:rPr lang="en-GB" sz="3700" dirty="0"/>
              <a:t>Increasing the computational performance of liquids</a:t>
            </a:r>
            <a:br>
              <a:rPr lang="en-GB" sz="3700" dirty="0"/>
            </a:br>
            <a:r>
              <a:rPr lang="en-GB" sz="3700" dirty="0"/>
              <a:t> - hybrid solutions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5FABCEB-5793-46E5-BD72-95A47012D06F}"/>
              </a:ext>
            </a:extLst>
          </p:cNvPr>
          <p:cNvSpPr>
            <a:spLocks noGrp="1"/>
          </p:cNvSpPr>
          <p:nvPr>
            <p:ph idx="1"/>
          </p:nvPr>
        </p:nvSpPr>
        <p:spPr>
          <a:xfrm>
            <a:off x="1115568" y="2481943"/>
            <a:ext cx="10168128" cy="3695020"/>
          </a:xfrm>
        </p:spPr>
        <p:txBody>
          <a:bodyPr>
            <a:normAutofit/>
          </a:bodyPr>
          <a:lstStyle/>
          <a:p>
            <a:r>
              <a:rPr lang="en-GB" sz="2000" dirty="0"/>
              <a:t>Different substrates may have inherently different computational abilities</a:t>
            </a:r>
          </a:p>
          <a:p>
            <a:pPr lvl="1"/>
            <a:r>
              <a:rPr lang="en-GB" sz="2000" dirty="0"/>
              <a:t>Memory lengths</a:t>
            </a:r>
          </a:p>
          <a:p>
            <a:pPr lvl="1"/>
            <a:r>
              <a:rPr lang="en-GB" sz="2000" dirty="0"/>
              <a:t>Type of computation</a:t>
            </a:r>
          </a:p>
          <a:p>
            <a:pPr lvl="2"/>
            <a:r>
              <a:rPr lang="en-GB" dirty="0"/>
              <a:t>Motion</a:t>
            </a:r>
          </a:p>
          <a:p>
            <a:pPr lvl="2"/>
            <a:r>
              <a:rPr lang="en-GB" dirty="0"/>
              <a:t>Integration</a:t>
            </a:r>
          </a:p>
          <a:p>
            <a:pPr lvl="2"/>
            <a:r>
              <a:rPr lang="en-GB" dirty="0"/>
              <a:t>Addition</a:t>
            </a:r>
          </a:p>
          <a:p>
            <a:pPr lvl="2"/>
            <a:r>
              <a:rPr lang="en-GB" dirty="0"/>
              <a:t>Coincidence detection</a:t>
            </a:r>
          </a:p>
          <a:p>
            <a:pPr lvl="2"/>
            <a:r>
              <a:rPr lang="en-GB" dirty="0"/>
              <a:t>Etc</a:t>
            </a:r>
          </a:p>
          <a:p>
            <a:r>
              <a:rPr lang="en-GB" sz="2000" dirty="0"/>
              <a:t>Combining these may lead to improved performance</a:t>
            </a:r>
          </a:p>
          <a:p>
            <a:pPr lvl="1"/>
            <a:r>
              <a:rPr lang="en-GB" sz="2000" dirty="0"/>
              <a:t>By increasing the separation property</a:t>
            </a:r>
          </a:p>
          <a:p>
            <a:pPr lvl="1"/>
            <a:endParaRPr lang="en-GB" sz="2000" dirty="0"/>
          </a:p>
        </p:txBody>
      </p:sp>
    </p:spTree>
    <p:extLst>
      <p:ext uri="{BB962C8B-B14F-4D97-AF65-F5344CB8AC3E}">
        <p14:creationId xmlns:p14="http://schemas.microsoft.com/office/powerpoint/2010/main" val="422749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94AB-8900-47E4-B172-C591E03664EF}"/>
              </a:ext>
            </a:extLst>
          </p:cNvPr>
          <p:cNvSpPr>
            <a:spLocks noGrp="1"/>
          </p:cNvSpPr>
          <p:nvPr>
            <p:ph type="title"/>
          </p:nvPr>
        </p:nvSpPr>
        <p:spPr>
          <a:xfrm>
            <a:off x="4965430" y="629268"/>
            <a:ext cx="6586491" cy="1286160"/>
          </a:xfrm>
        </p:spPr>
        <p:txBody>
          <a:bodyPr anchor="b">
            <a:normAutofit/>
          </a:bodyPr>
          <a:lstStyle/>
          <a:p>
            <a:r>
              <a:rPr lang="en-GB" sz="4100" dirty="0"/>
              <a:t>Reservoir computing </a:t>
            </a:r>
          </a:p>
        </p:txBody>
      </p:sp>
      <p:pic>
        <p:nvPicPr>
          <p:cNvPr id="6" name="Picture 5">
            <a:extLst>
              <a:ext uri="{FF2B5EF4-FFF2-40B4-BE49-F238E27FC236}">
                <a16:creationId xmlns:a16="http://schemas.microsoft.com/office/drawing/2014/main" id="{B1E51493-E0F6-4DA1-B430-15632D735AC2}"/>
              </a:ext>
            </a:extLst>
          </p:cNvPr>
          <p:cNvPicPr>
            <a:picLocks noChangeAspect="1"/>
          </p:cNvPicPr>
          <p:nvPr/>
        </p:nvPicPr>
        <p:blipFill rotWithShape="1">
          <a:blip r:embed="rId2"/>
          <a:srcRect l="28350" r="2670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2A7AD3"/>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A819BC0-A7EF-4C58-AE95-4E50B8712A87}"/>
              </a:ext>
            </a:extLst>
          </p:cNvPr>
          <p:cNvGraphicFramePr>
            <a:graphicFrameLocks noGrp="1"/>
          </p:cNvGraphicFramePr>
          <p:nvPr>
            <p:ph idx="1"/>
            <p:extLst>
              <p:ext uri="{D42A27DB-BD31-4B8C-83A1-F6EECF244321}">
                <p14:modId xmlns:p14="http://schemas.microsoft.com/office/powerpoint/2010/main" val="138717282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8427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4CFF3-0D94-494F-B74E-40963F81652E}"/>
              </a:ext>
            </a:extLst>
          </p:cNvPr>
          <p:cNvSpPr>
            <a:spLocks noGrp="1"/>
          </p:cNvSpPr>
          <p:nvPr>
            <p:ph type="title"/>
          </p:nvPr>
        </p:nvSpPr>
        <p:spPr>
          <a:xfrm>
            <a:off x="841248" y="251312"/>
            <a:ext cx="10506456" cy="1010264"/>
          </a:xfrm>
        </p:spPr>
        <p:txBody>
          <a:bodyPr anchor="ctr">
            <a:normAutofit/>
          </a:bodyPr>
          <a:lstStyle/>
          <a:p>
            <a:r>
              <a:rPr lang="en-GB" dirty="0"/>
              <a:t>Framework</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BAD5747-CBDF-450F-9534-AA3466B4F57E}"/>
              </a:ext>
            </a:extLst>
          </p:cNvPr>
          <p:cNvGraphicFramePr>
            <a:graphicFrameLocks noGrp="1"/>
          </p:cNvGraphicFramePr>
          <p:nvPr>
            <p:ph idx="1"/>
            <p:extLst>
              <p:ext uri="{D42A27DB-BD31-4B8C-83A1-F6EECF244321}">
                <p14:modId xmlns:p14="http://schemas.microsoft.com/office/powerpoint/2010/main" val="3232366565"/>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882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E8B00-96B5-470E-9C98-ADFC2A03BA94}"/>
              </a:ext>
            </a:extLst>
          </p:cNvPr>
          <p:cNvSpPr>
            <a:spLocks noGrp="1"/>
          </p:cNvSpPr>
          <p:nvPr>
            <p:ph type="title"/>
          </p:nvPr>
        </p:nvSpPr>
        <p:spPr>
          <a:xfrm>
            <a:off x="589560" y="856180"/>
            <a:ext cx="4560584" cy="1128068"/>
          </a:xfrm>
        </p:spPr>
        <p:txBody>
          <a:bodyPr anchor="ctr">
            <a:normAutofit/>
          </a:bodyPr>
          <a:lstStyle/>
          <a:p>
            <a:r>
              <a:rPr lang="en-GB" sz="4000" dirty="0"/>
              <a:t>Framework goals</a:t>
            </a:r>
          </a:p>
        </p:txBody>
      </p:sp>
      <p:grpSp>
        <p:nvGrpSpPr>
          <p:cNvPr id="3077"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9"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A06797-1B04-4C94-B400-5BFBC78F89F2}"/>
              </a:ext>
            </a:extLst>
          </p:cNvPr>
          <p:cNvSpPr>
            <a:spLocks noGrp="1"/>
          </p:cNvSpPr>
          <p:nvPr>
            <p:ph idx="1"/>
          </p:nvPr>
        </p:nvSpPr>
        <p:spPr>
          <a:xfrm>
            <a:off x="590719" y="2330505"/>
            <a:ext cx="4559425" cy="3979585"/>
          </a:xfrm>
        </p:spPr>
        <p:txBody>
          <a:bodyPr anchor="ctr">
            <a:normAutofit/>
          </a:bodyPr>
          <a:lstStyle/>
          <a:p>
            <a:r>
              <a:rPr lang="en-GB" sz="2000" dirty="0"/>
              <a:t>Create a framework for designing reservoir computing systems with the following capacities </a:t>
            </a:r>
          </a:p>
          <a:p>
            <a:pPr lvl="1"/>
            <a:r>
              <a:rPr lang="en-GB" sz="2000" dirty="0"/>
              <a:t>Combine existing features known to improve reservoir quality</a:t>
            </a:r>
          </a:p>
          <a:p>
            <a:pPr lvl="2"/>
            <a:r>
              <a:rPr lang="en-GB" dirty="0"/>
              <a:t>Connectable columns</a:t>
            </a:r>
          </a:p>
          <a:p>
            <a:pPr lvl="2"/>
            <a:r>
              <a:rPr lang="en-GB" dirty="0"/>
              <a:t>Deep networks</a:t>
            </a:r>
          </a:p>
          <a:p>
            <a:pPr lvl="1"/>
            <a:r>
              <a:rPr lang="en-GB" sz="2000" dirty="0"/>
              <a:t>Use different types of substrates</a:t>
            </a:r>
          </a:p>
          <a:p>
            <a:pPr lvl="2"/>
            <a:r>
              <a:rPr lang="en-GB" dirty="0"/>
              <a:t>Different neuron types</a:t>
            </a:r>
          </a:p>
          <a:p>
            <a:pPr lvl="2"/>
            <a:r>
              <a:rPr lang="en-GB" dirty="0"/>
              <a:t>Cellular automata</a:t>
            </a:r>
          </a:p>
          <a:p>
            <a:r>
              <a:rPr lang="en-GB" sz="2000" dirty="0"/>
              <a:t>Simulate simplified interface with biological neurons and CA</a:t>
            </a:r>
          </a:p>
          <a:p>
            <a:pPr marL="914400" lvl="2" indent="0">
              <a:buNone/>
            </a:pPr>
            <a:endParaRPr lang="en-GB" dirty="0"/>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aking our company goals public: Q4 2018">
            <a:extLst>
              <a:ext uri="{FF2B5EF4-FFF2-40B4-BE49-F238E27FC236}">
                <a16:creationId xmlns:a16="http://schemas.microsoft.com/office/drawing/2014/main" id="{08618E6D-464B-4FAF-9B56-ABF9014904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55" r="17928" b="-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47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Neural Communication | Introduction to Psychology">
            <a:extLst>
              <a:ext uri="{FF2B5EF4-FFF2-40B4-BE49-F238E27FC236}">
                <a16:creationId xmlns:a16="http://schemas.microsoft.com/office/drawing/2014/main" id="{F382CBB2-1F8F-4951-9C54-F5BB6E5F458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53" b="218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8D359-D680-4015-A7EE-473CF543C14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Neuron model</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90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p:txBody>
          <a:bodyPr/>
          <a:lstStyle/>
          <a:p>
            <a:r>
              <a:rPr lang="en-GB" dirty="0">
                <a:solidFill>
                  <a:schemeClr val="bg1"/>
                </a:solidFill>
              </a:rPr>
              <a:t>Neuron Model: neuron types</a:t>
            </a:r>
          </a:p>
        </p:txBody>
      </p:sp>
      <p:pic>
        <p:nvPicPr>
          <p:cNvPr id="4" name="Picture 3">
            <a:extLst>
              <a:ext uri="{FF2B5EF4-FFF2-40B4-BE49-F238E27FC236}">
                <a16:creationId xmlns:a16="http://schemas.microsoft.com/office/drawing/2014/main" id="{D2CCA8A5-772E-4099-9A5B-4F65E2CBD669}"/>
              </a:ext>
            </a:extLst>
          </p:cNvPr>
          <p:cNvPicPr>
            <a:picLocks noChangeAspect="1"/>
          </p:cNvPicPr>
          <p:nvPr/>
        </p:nvPicPr>
        <p:blipFill>
          <a:blip r:embed="rId3"/>
          <a:stretch>
            <a:fillRect/>
          </a:stretch>
        </p:blipFill>
        <p:spPr>
          <a:xfrm>
            <a:off x="9526656" y="0"/>
            <a:ext cx="2650663" cy="3097763"/>
          </a:xfrm>
          <a:prstGeom prst="rect">
            <a:avLst/>
          </a:prstGeom>
        </p:spPr>
      </p:pic>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4"/>
          <a:stretch>
            <a:fillRect/>
          </a:stretch>
        </p:blipFill>
        <p:spPr>
          <a:xfrm>
            <a:off x="9526656" y="3097763"/>
            <a:ext cx="2710631" cy="3760237"/>
          </a:xfrm>
          <a:prstGeom prst="rect">
            <a:avLst/>
          </a:prstGeom>
        </p:spPr>
      </p:pic>
      <p:sp>
        <p:nvSpPr>
          <p:cNvPr id="7" name="TextBox 6">
            <a:extLst>
              <a:ext uri="{FF2B5EF4-FFF2-40B4-BE49-F238E27FC236}">
                <a16:creationId xmlns:a16="http://schemas.microsoft.com/office/drawing/2014/main" id="{69BEFC78-E257-4C2C-86CA-C07706F8F91C}"/>
              </a:ext>
            </a:extLst>
          </p:cNvPr>
          <p:cNvSpPr txBox="1"/>
          <p:nvPr/>
        </p:nvSpPr>
        <p:spPr>
          <a:xfrm>
            <a:off x="994611" y="1690688"/>
            <a:ext cx="5630123" cy="2585323"/>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Three parameters defines somatic behaviour</a:t>
            </a:r>
          </a:p>
          <a:p>
            <a:pPr marL="742950" lvl="1" indent="-285750">
              <a:buFont typeface="Arial" panose="020B0604020202020204" pitchFamily="34" charset="0"/>
              <a:buChar char="•"/>
            </a:pPr>
            <a:r>
              <a:rPr lang="en-GB" dirty="0">
                <a:solidFill>
                  <a:schemeClr val="bg1"/>
                </a:solidFill>
              </a:rPr>
              <a:t>Different neuron behaviour can be created by varying parameters</a:t>
            </a:r>
          </a:p>
          <a:p>
            <a:pPr marL="285750" indent="-285750">
              <a:buFont typeface="Arial" panose="020B0604020202020204" pitchFamily="34" charset="0"/>
              <a:buChar char="•"/>
            </a:pPr>
            <a:r>
              <a:rPr lang="en-GB" dirty="0">
                <a:solidFill>
                  <a:schemeClr val="bg1"/>
                </a:solidFill>
              </a:rPr>
              <a:t>Additional features can be added</a:t>
            </a:r>
          </a:p>
          <a:p>
            <a:pPr marL="742950" lvl="1" indent="-285750">
              <a:buFont typeface="Arial" panose="020B0604020202020204" pitchFamily="34" charset="0"/>
              <a:buChar char="•"/>
            </a:pPr>
            <a:r>
              <a:rPr lang="en-GB" dirty="0">
                <a:solidFill>
                  <a:schemeClr val="bg1"/>
                </a:solidFill>
              </a:rPr>
              <a:t>Dynamic synapses</a:t>
            </a:r>
          </a:p>
          <a:p>
            <a:pPr marL="742950" lvl="1" indent="-285750">
              <a:buFont typeface="Arial" panose="020B0604020202020204" pitchFamily="34" charset="0"/>
              <a:buChar char="•"/>
            </a:pPr>
            <a:r>
              <a:rPr lang="en-GB" dirty="0">
                <a:solidFill>
                  <a:schemeClr val="bg1"/>
                </a:solidFill>
              </a:rPr>
              <a:t>Dendritic compartments</a:t>
            </a:r>
          </a:p>
          <a:p>
            <a:pPr marL="285750" indent="-285750">
              <a:buFont typeface="Arial" panose="020B0604020202020204" pitchFamily="34" charset="0"/>
              <a:buChar char="•"/>
            </a:pPr>
            <a:r>
              <a:rPr lang="en-GB" dirty="0">
                <a:solidFill>
                  <a:schemeClr val="bg1"/>
                </a:solidFill>
              </a:rPr>
              <a:t>Image on the right shows some of the different firing patterns possible</a:t>
            </a:r>
          </a:p>
          <a:p>
            <a:pPr marL="742950" lvl="1" indent="-28575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2797278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p:txBody>
          <a:bodyPr/>
          <a:lstStyle/>
          <a:p>
            <a:r>
              <a:rPr lang="en-GB" dirty="0">
                <a:solidFill>
                  <a:schemeClr val="bg1"/>
                </a:solidFill>
              </a:rPr>
              <a:t>Neuron Model: neuron types</a:t>
            </a:r>
          </a:p>
        </p:txBody>
      </p:sp>
      <p:pic>
        <p:nvPicPr>
          <p:cNvPr id="6" name="Content Placeholder 5">
            <a:extLst>
              <a:ext uri="{FF2B5EF4-FFF2-40B4-BE49-F238E27FC236}">
                <a16:creationId xmlns:a16="http://schemas.microsoft.com/office/drawing/2014/main" id="{E6B2828D-B7D7-4F60-88AE-380EFEB543C1}"/>
              </a:ext>
            </a:extLst>
          </p:cNvPr>
          <p:cNvPicPr>
            <a:picLocks noGrp="1" noChangeAspect="1"/>
          </p:cNvPicPr>
          <p:nvPr>
            <p:ph idx="1"/>
          </p:nvPr>
        </p:nvPicPr>
        <p:blipFill>
          <a:blip r:embed="rId3"/>
          <a:stretch>
            <a:fillRect/>
          </a:stretch>
        </p:blipFill>
        <p:spPr>
          <a:xfrm>
            <a:off x="1124877" y="3734868"/>
            <a:ext cx="6791325" cy="2486025"/>
          </a:xfrm>
          <a:prstGeom prst="rect">
            <a:avLst/>
          </a:prstGeom>
        </p:spPr>
      </p:pic>
      <p:pic>
        <p:nvPicPr>
          <p:cNvPr id="4" name="Picture 3">
            <a:extLst>
              <a:ext uri="{FF2B5EF4-FFF2-40B4-BE49-F238E27FC236}">
                <a16:creationId xmlns:a16="http://schemas.microsoft.com/office/drawing/2014/main" id="{D2CCA8A5-772E-4099-9A5B-4F65E2CBD669}"/>
              </a:ext>
            </a:extLst>
          </p:cNvPr>
          <p:cNvPicPr>
            <a:picLocks noChangeAspect="1"/>
          </p:cNvPicPr>
          <p:nvPr/>
        </p:nvPicPr>
        <p:blipFill>
          <a:blip r:embed="rId4"/>
          <a:stretch>
            <a:fillRect/>
          </a:stretch>
        </p:blipFill>
        <p:spPr>
          <a:xfrm>
            <a:off x="9526656" y="0"/>
            <a:ext cx="2650663" cy="3097763"/>
          </a:xfrm>
          <a:prstGeom prst="rect">
            <a:avLst/>
          </a:prstGeom>
        </p:spPr>
      </p:pic>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5"/>
          <a:stretch>
            <a:fillRect/>
          </a:stretch>
        </p:blipFill>
        <p:spPr>
          <a:xfrm>
            <a:off x="9526656" y="3097763"/>
            <a:ext cx="2710631" cy="3760237"/>
          </a:xfrm>
          <a:prstGeom prst="rect">
            <a:avLst/>
          </a:prstGeom>
        </p:spPr>
      </p:pic>
      <p:sp>
        <p:nvSpPr>
          <p:cNvPr id="7" name="TextBox 6">
            <a:extLst>
              <a:ext uri="{FF2B5EF4-FFF2-40B4-BE49-F238E27FC236}">
                <a16:creationId xmlns:a16="http://schemas.microsoft.com/office/drawing/2014/main" id="{69BEFC78-E257-4C2C-86CA-C07706F8F91C}"/>
              </a:ext>
            </a:extLst>
          </p:cNvPr>
          <p:cNvSpPr txBox="1"/>
          <p:nvPr/>
        </p:nvSpPr>
        <p:spPr>
          <a:xfrm>
            <a:off x="994612" y="1690688"/>
            <a:ext cx="3176336" cy="1200329"/>
          </a:xfrm>
          <a:prstGeom prst="rect">
            <a:avLst/>
          </a:prstGeom>
          <a:noFill/>
        </p:spPr>
        <p:txBody>
          <a:bodyPr wrap="square" rtlCol="0">
            <a:spAutoFit/>
          </a:bodyPr>
          <a:lstStyle/>
          <a:p>
            <a:r>
              <a:rPr lang="en-GB" dirty="0">
                <a:solidFill>
                  <a:schemeClr val="bg1"/>
                </a:solidFill>
              </a:rPr>
              <a:t>State values</a:t>
            </a:r>
          </a:p>
          <a:p>
            <a:pPr marL="285750" indent="-285750">
              <a:buFont typeface="Arial" panose="020B0604020202020204" pitchFamily="34" charset="0"/>
              <a:buChar char="•"/>
            </a:pPr>
            <a:r>
              <a:rPr lang="en-GB" dirty="0">
                <a:solidFill>
                  <a:schemeClr val="bg1"/>
                </a:solidFill>
              </a:rPr>
              <a:t>m = membrane value</a:t>
            </a:r>
          </a:p>
          <a:p>
            <a:pPr marL="285750" indent="-285750">
              <a:buFont typeface="Arial" panose="020B0604020202020204" pitchFamily="34" charset="0"/>
              <a:buChar char="•"/>
            </a:pPr>
            <a:r>
              <a:rPr lang="en-GB" dirty="0">
                <a:solidFill>
                  <a:schemeClr val="bg1"/>
                </a:solidFill>
              </a:rPr>
              <a:t>t = threshold value</a:t>
            </a:r>
          </a:p>
          <a:p>
            <a:pPr marL="285750" indent="-285750">
              <a:buFont typeface="Arial" panose="020B0604020202020204" pitchFamily="34" charset="0"/>
              <a:buChar char="•"/>
            </a:pPr>
            <a:r>
              <a:rPr lang="en-GB" dirty="0">
                <a:solidFill>
                  <a:schemeClr val="bg1"/>
                </a:solidFill>
              </a:rPr>
              <a:t>I = input</a:t>
            </a:r>
          </a:p>
        </p:txBody>
      </p:sp>
      <p:sp>
        <p:nvSpPr>
          <p:cNvPr id="3" name="TextBox 2">
            <a:extLst>
              <a:ext uri="{FF2B5EF4-FFF2-40B4-BE49-F238E27FC236}">
                <a16:creationId xmlns:a16="http://schemas.microsoft.com/office/drawing/2014/main" id="{A69C79BC-6F38-4EDA-8079-1291D82DF51F}"/>
              </a:ext>
            </a:extLst>
          </p:cNvPr>
          <p:cNvSpPr txBox="1"/>
          <p:nvPr/>
        </p:nvSpPr>
        <p:spPr>
          <a:xfrm>
            <a:off x="4520538" y="1690688"/>
            <a:ext cx="3500515" cy="1754326"/>
          </a:xfrm>
          <a:prstGeom prst="rect">
            <a:avLst/>
          </a:prstGeom>
          <a:noFill/>
        </p:spPr>
        <p:txBody>
          <a:bodyPr wrap="square" rtlCol="0">
            <a:spAutoFit/>
          </a:bodyPr>
          <a:lstStyle/>
          <a:p>
            <a:r>
              <a:rPr lang="en-GB" dirty="0">
                <a:solidFill>
                  <a:schemeClr val="bg1"/>
                </a:solidFill>
              </a:rPr>
              <a:t>Parameters</a:t>
            </a:r>
          </a:p>
          <a:p>
            <a:pPr marL="285750" indent="-285750">
              <a:buFont typeface="Arial" panose="020B0604020202020204" pitchFamily="34" charset="0"/>
              <a:buChar char="•"/>
            </a:pPr>
            <a:r>
              <a:rPr lang="en-GB" dirty="0">
                <a:solidFill>
                  <a:schemeClr val="bg1"/>
                </a:solidFill>
              </a:rPr>
              <a:t>a = membrane decay</a:t>
            </a:r>
          </a:p>
          <a:p>
            <a:pPr marL="285750" indent="-285750">
              <a:buFont typeface="Arial" panose="020B0604020202020204" pitchFamily="34" charset="0"/>
              <a:buChar char="•"/>
            </a:pPr>
            <a:r>
              <a:rPr lang="en-GB" dirty="0">
                <a:solidFill>
                  <a:schemeClr val="bg1"/>
                </a:solidFill>
              </a:rPr>
              <a:t>b = threshold adaptation rate</a:t>
            </a:r>
          </a:p>
          <a:p>
            <a:pPr marL="285750" indent="-285750">
              <a:buFont typeface="Arial" panose="020B0604020202020204" pitchFamily="34" charset="0"/>
              <a:buChar char="•"/>
            </a:pPr>
            <a:r>
              <a:rPr lang="en-GB" dirty="0">
                <a:solidFill>
                  <a:schemeClr val="bg1"/>
                </a:solidFill>
              </a:rPr>
              <a:t>c  = resting threshold-membrane difference</a:t>
            </a:r>
          </a:p>
          <a:p>
            <a:pPr marL="285750" indent="-28575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799024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p:txBody>
          <a:bodyPr/>
          <a:lstStyle/>
          <a:p>
            <a:r>
              <a:rPr lang="en-GB" dirty="0">
                <a:solidFill>
                  <a:schemeClr val="bg1"/>
                </a:solidFill>
              </a:rPr>
              <a:t>Neuron Model: neuron types</a:t>
            </a:r>
          </a:p>
        </p:txBody>
      </p:sp>
      <p:pic>
        <p:nvPicPr>
          <p:cNvPr id="4" name="Picture 3">
            <a:extLst>
              <a:ext uri="{FF2B5EF4-FFF2-40B4-BE49-F238E27FC236}">
                <a16:creationId xmlns:a16="http://schemas.microsoft.com/office/drawing/2014/main" id="{D2CCA8A5-772E-4099-9A5B-4F65E2CBD669}"/>
              </a:ext>
            </a:extLst>
          </p:cNvPr>
          <p:cNvPicPr>
            <a:picLocks noChangeAspect="1"/>
          </p:cNvPicPr>
          <p:nvPr/>
        </p:nvPicPr>
        <p:blipFill>
          <a:blip r:embed="rId3"/>
          <a:stretch>
            <a:fillRect/>
          </a:stretch>
        </p:blipFill>
        <p:spPr>
          <a:xfrm>
            <a:off x="9526656" y="0"/>
            <a:ext cx="2650663" cy="3097763"/>
          </a:xfrm>
          <a:prstGeom prst="rect">
            <a:avLst/>
          </a:prstGeom>
        </p:spPr>
      </p:pic>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4"/>
          <a:stretch>
            <a:fillRect/>
          </a:stretch>
        </p:blipFill>
        <p:spPr>
          <a:xfrm>
            <a:off x="9526656" y="3097763"/>
            <a:ext cx="2710631" cy="3760237"/>
          </a:xfrm>
          <a:prstGeom prst="rect">
            <a:avLst/>
          </a:prstGeom>
        </p:spPr>
      </p:pic>
      <p:sp>
        <p:nvSpPr>
          <p:cNvPr id="7" name="TextBox 6">
            <a:extLst>
              <a:ext uri="{FF2B5EF4-FFF2-40B4-BE49-F238E27FC236}">
                <a16:creationId xmlns:a16="http://schemas.microsoft.com/office/drawing/2014/main" id="{69BEFC78-E257-4C2C-86CA-C07706F8F91C}"/>
              </a:ext>
            </a:extLst>
          </p:cNvPr>
          <p:cNvSpPr txBox="1"/>
          <p:nvPr/>
        </p:nvSpPr>
        <p:spPr>
          <a:xfrm>
            <a:off x="994612" y="1690688"/>
            <a:ext cx="7514906" cy="1754326"/>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Neuron model is applied on 2d arrays</a:t>
            </a:r>
          </a:p>
          <a:p>
            <a:pPr marL="285750" indent="-285750">
              <a:buFont typeface="Arial" panose="020B0604020202020204" pitchFamily="34" charset="0"/>
              <a:buChar char="•"/>
            </a:pPr>
            <a:r>
              <a:rPr lang="en-GB" dirty="0">
                <a:solidFill>
                  <a:schemeClr val="bg1"/>
                </a:solidFill>
              </a:rPr>
              <a:t>Arrays can be:</a:t>
            </a:r>
          </a:p>
          <a:p>
            <a:pPr marL="742950" lvl="1" indent="-285750">
              <a:buFont typeface="Arial" panose="020B0604020202020204" pitchFamily="34" charset="0"/>
              <a:buChar char="•"/>
            </a:pPr>
            <a:r>
              <a:rPr lang="en-GB" dirty="0">
                <a:solidFill>
                  <a:schemeClr val="bg1"/>
                </a:solidFill>
              </a:rPr>
              <a:t>homogenous population of the same type of neuron</a:t>
            </a:r>
          </a:p>
          <a:p>
            <a:pPr marL="1200150" lvl="2" indent="-285750">
              <a:buFont typeface="Arial" panose="020B0604020202020204" pitchFamily="34" charset="0"/>
              <a:buChar char="•"/>
            </a:pPr>
            <a:r>
              <a:rPr lang="en-GB" dirty="0">
                <a:solidFill>
                  <a:schemeClr val="bg1"/>
                </a:solidFill>
              </a:rPr>
              <a:t>All neurons in an array uses the same parameter values</a:t>
            </a:r>
          </a:p>
          <a:p>
            <a:pPr marL="742950" lvl="1" indent="-285750">
              <a:buFont typeface="Arial" panose="020B0604020202020204" pitchFamily="34" charset="0"/>
              <a:buChar char="•"/>
            </a:pPr>
            <a:r>
              <a:rPr lang="en-GB" dirty="0">
                <a:solidFill>
                  <a:schemeClr val="bg1"/>
                </a:solidFill>
              </a:rPr>
              <a:t>heterogenous arrays of different neuron types</a:t>
            </a:r>
          </a:p>
          <a:p>
            <a:pPr marL="1200150" lvl="2" indent="-285750">
              <a:buFont typeface="Arial" panose="020B0604020202020204" pitchFamily="34" charset="0"/>
              <a:buChar char="•"/>
            </a:pPr>
            <a:r>
              <a:rPr lang="en-GB" dirty="0">
                <a:solidFill>
                  <a:schemeClr val="bg1"/>
                </a:solidFill>
              </a:rPr>
              <a:t>Each neuron uses different parameter values</a:t>
            </a:r>
          </a:p>
        </p:txBody>
      </p:sp>
      <p:sp>
        <p:nvSpPr>
          <p:cNvPr id="53" name="Cube 52">
            <a:extLst>
              <a:ext uri="{FF2B5EF4-FFF2-40B4-BE49-F238E27FC236}">
                <a16:creationId xmlns:a16="http://schemas.microsoft.com/office/drawing/2014/main" id="{61B2F0BF-4C46-4E48-9948-AE71C0276D30}"/>
              </a:ext>
            </a:extLst>
          </p:cNvPr>
          <p:cNvSpPr/>
          <p:nvPr/>
        </p:nvSpPr>
        <p:spPr>
          <a:xfrm>
            <a:off x="1881717" y="503720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6D02276C-D56A-4A0E-B92D-8D0D1CC14AB1}"/>
              </a:ext>
            </a:extLst>
          </p:cNvPr>
          <p:cNvSpPr/>
          <p:nvPr/>
        </p:nvSpPr>
        <p:spPr>
          <a:xfrm>
            <a:off x="2406018" y="503720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1980333-B7CB-459F-8B44-1F6B37EB2EF8}"/>
              </a:ext>
            </a:extLst>
          </p:cNvPr>
          <p:cNvSpPr/>
          <p:nvPr/>
        </p:nvSpPr>
        <p:spPr>
          <a:xfrm>
            <a:off x="2930319" y="503720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970BD048-9378-4A0E-910D-5ED80EA99ECE}"/>
              </a:ext>
            </a:extLst>
          </p:cNvPr>
          <p:cNvSpPr/>
          <p:nvPr/>
        </p:nvSpPr>
        <p:spPr>
          <a:xfrm>
            <a:off x="3454620" y="503720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3B113C84-CE26-41AB-BA93-6799FD708B01}"/>
              </a:ext>
            </a:extLst>
          </p:cNvPr>
          <p:cNvSpPr/>
          <p:nvPr/>
        </p:nvSpPr>
        <p:spPr>
          <a:xfrm>
            <a:off x="3978921" y="50372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10A7A6AC-1AA1-4B81-9999-21E2D4744322}"/>
              </a:ext>
            </a:extLst>
          </p:cNvPr>
          <p:cNvSpPr/>
          <p:nvPr/>
        </p:nvSpPr>
        <p:spPr>
          <a:xfrm>
            <a:off x="4503222" y="50371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D0C99763-8627-4E59-A434-D86473DAC6C7}"/>
              </a:ext>
            </a:extLst>
          </p:cNvPr>
          <p:cNvSpPr/>
          <p:nvPr/>
        </p:nvSpPr>
        <p:spPr>
          <a:xfrm>
            <a:off x="5027523" y="50371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3B60D37-7FB1-46FD-9AFD-F231BA5FC022}"/>
              </a:ext>
            </a:extLst>
          </p:cNvPr>
          <p:cNvSpPr/>
          <p:nvPr/>
        </p:nvSpPr>
        <p:spPr>
          <a:xfrm>
            <a:off x="1704296" y="52169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21E62E38-A4FC-495B-BFD0-6CD73B896939}"/>
              </a:ext>
            </a:extLst>
          </p:cNvPr>
          <p:cNvSpPr/>
          <p:nvPr/>
        </p:nvSpPr>
        <p:spPr>
          <a:xfrm>
            <a:off x="2228597" y="52168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64594189-DA87-460C-96FB-F6DC69F34CB0}"/>
              </a:ext>
            </a:extLst>
          </p:cNvPr>
          <p:cNvSpPr/>
          <p:nvPr/>
        </p:nvSpPr>
        <p:spPr>
          <a:xfrm>
            <a:off x="2752898" y="52168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F0FD5E4C-7457-4211-90E5-1775FF5E7F81}"/>
              </a:ext>
            </a:extLst>
          </p:cNvPr>
          <p:cNvSpPr/>
          <p:nvPr/>
        </p:nvSpPr>
        <p:spPr>
          <a:xfrm>
            <a:off x="3277199" y="521689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FAAE0FA-47EE-491E-95F7-B7CCFBF6629E}"/>
              </a:ext>
            </a:extLst>
          </p:cNvPr>
          <p:cNvSpPr/>
          <p:nvPr/>
        </p:nvSpPr>
        <p:spPr>
          <a:xfrm>
            <a:off x="3801500" y="52168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30CC4908-933D-4985-87AB-A7EC5667A684}"/>
              </a:ext>
            </a:extLst>
          </p:cNvPr>
          <p:cNvSpPr/>
          <p:nvPr/>
        </p:nvSpPr>
        <p:spPr>
          <a:xfrm>
            <a:off x="4325801" y="52168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58F1FFA2-B428-410E-96A9-153EF1642796}"/>
              </a:ext>
            </a:extLst>
          </p:cNvPr>
          <p:cNvSpPr/>
          <p:nvPr/>
        </p:nvSpPr>
        <p:spPr>
          <a:xfrm>
            <a:off x="4850102" y="52168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9354BEBC-2850-4708-9AEB-09347CB2902A}"/>
              </a:ext>
            </a:extLst>
          </p:cNvPr>
          <p:cNvSpPr/>
          <p:nvPr/>
        </p:nvSpPr>
        <p:spPr>
          <a:xfrm>
            <a:off x="1526875" y="53965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D726B8FC-570B-4E03-B831-5A689097B902}"/>
              </a:ext>
            </a:extLst>
          </p:cNvPr>
          <p:cNvSpPr/>
          <p:nvPr/>
        </p:nvSpPr>
        <p:spPr>
          <a:xfrm>
            <a:off x="2051176" y="53965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F402095B-DA9B-4D0F-823E-77445F6928A5}"/>
              </a:ext>
            </a:extLst>
          </p:cNvPr>
          <p:cNvSpPr/>
          <p:nvPr/>
        </p:nvSpPr>
        <p:spPr>
          <a:xfrm>
            <a:off x="2575477" y="53965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683323D6-3D54-4CB9-B040-CA7EAA242D76}"/>
              </a:ext>
            </a:extLst>
          </p:cNvPr>
          <p:cNvSpPr/>
          <p:nvPr/>
        </p:nvSpPr>
        <p:spPr>
          <a:xfrm>
            <a:off x="3099778" y="539659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7E504E51-93D3-439F-8BDA-503A01806FB3}"/>
              </a:ext>
            </a:extLst>
          </p:cNvPr>
          <p:cNvSpPr/>
          <p:nvPr/>
        </p:nvSpPr>
        <p:spPr>
          <a:xfrm>
            <a:off x="3624079" y="5396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6C1774F5-5D2C-4792-92AA-CFF5F3A89241}"/>
              </a:ext>
            </a:extLst>
          </p:cNvPr>
          <p:cNvSpPr/>
          <p:nvPr/>
        </p:nvSpPr>
        <p:spPr>
          <a:xfrm>
            <a:off x="4148380" y="5396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8B5E8FE0-AD2D-452A-BF31-9D1ABC9E810D}"/>
              </a:ext>
            </a:extLst>
          </p:cNvPr>
          <p:cNvSpPr/>
          <p:nvPr/>
        </p:nvSpPr>
        <p:spPr>
          <a:xfrm>
            <a:off x="4672681" y="5396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ADDD5552-BC39-49D5-ACA4-88737394F2D9}"/>
              </a:ext>
            </a:extLst>
          </p:cNvPr>
          <p:cNvSpPr/>
          <p:nvPr/>
        </p:nvSpPr>
        <p:spPr>
          <a:xfrm>
            <a:off x="1349454" y="55762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FC3F8C46-52A9-41EB-8724-9DD7B92CA49E}"/>
              </a:ext>
            </a:extLst>
          </p:cNvPr>
          <p:cNvSpPr/>
          <p:nvPr/>
        </p:nvSpPr>
        <p:spPr>
          <a:xfrm>
            <a:off x="1873755" y="55762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E3CC06D8-2FA7-462D-AD10-FD11DF9AE996}"/>
              </a:ext>
            </a:extLst>
          </p:cNvPr>
          <p:cNvSpPr/>
          <p:nvPr/>
        </p:nvSpPr>
        <p:spPr>
          <a:xfrm>
            <a:off x="2398056" y="55762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9CEECECC-CA63-44F2-96B4-9C35C3657187}"/>
              </a:ext>
            </a:extLst>
          </p:cNvPr>
          <p:cNvSpPr/>
          <p:nvPr/>
        </p:nvSpPr>
        <p:spPr>
          <a:xfrm>
            <a:off x="2922357" y="5576289"/>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065C50A9-5816-4D8C-B98E-AB3071EFB3DC}"/>
              </a:ext>
            </a:extLst>
          </p:cNvPr>
          <p:cNvSpPr/>
          <p:nvPr/>
        </p:nvSpPr>
        <p:spPr>
          <a:xfrm>
            <a:off x="3446658" y="5576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7FCD67D1-F8F3-4E35-A547-2E83F8D461D4}"/>
              </a:ext>
            </a:extLst>
          </p:cNvPr>
          <p:cNvSpPr/>
          <p:nvPr/>
        </p:nvSpPr>
        <p:spPr>
          <a:xfrm>
            <a:off x="3970959" y="5576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D1ED6546-5A45-4C9D-9682-41CC71035AB3}"/>
              </a:ext>
            </a:extLst>
          </p:cNvPr>
          <p:cNvSpPr/>
          <p:nvPr/>
        </p:nvSpPr>
        <p:spPr>
          <a:xfrm>
            <a:off x="4495260" y="5576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04203885-1417-494B-934B-DD72390AA31C}"/>
              </a:ext>
            </a:extLst>
          </p:cNvPr>
          <p:cNvSpPr/>
          <p:nvPr/>
        </p:nvSpPr>
        <p:spPr>
          <a:xfrm>
            <a:off x="1172033" y="57559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918FF17A-A02F-4FF0-A6EA-668B68DB304B}"/>
              </a:ext>
            </a:extLst>
          </p:cNvPr>
          <p:cNvSpPr/>
          <p:nvPr/>
        </p:nvSpPr>
        <p:spPr>
          <a:xfrm>
            <a:off x="1696334" y="57559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8C91E066-BAD7-47D0-9608-39C33ED153F5}"/>
              </a:ext>
            </a:extLst>
          </p:cNvPr>
          <p:cNvSpPr/>
          <p:nvPr/>
        </p:nvSpPr>
        <p:spPr>
          <a:xfrm>
            <a:off x="2220635" y="57559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F2E799BF-0EDF-4F93-AEE0-BE71E9729120}"/>
              </a:ext>
            </a:extLst>
          </p:cNvPr>
          <p:cNvSpPr/>
          <p:nvPr/>
        </p:nvSpPr>
        <p:spPr>
          <a:xfrm>
            <a:off x="2744936" y="57559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4DF7CCBE-1AA9-4E5E-A810-BC34740FEE92}"/>
              </a:ext>
            </a:extLst>
          </p:cNvPr>
          <p:cNvSpPr/>
          <p:nvPr/>
        </p:nvSpPr>
        <p:spPr>
          <a:xfrm>
            <a:off x="3269237" y="5755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4B2AE21-C987-41CE-8F23-EA74E1F22334}"/>
              </a:ext>
            </a:extLst>
          </p:cNvPr>
          <p:cNvSpPr/>
          <p:nvPr/>
        </p:nvSpPr>
        <p:spPr>
          <a:xfrm>
            <a:off x="3793538" y="5755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0848701A-FEC4-4548-B288-BCE39BD70C0C}"/>
              </a:ext>
            </a:extLst>
          </p:cNvPr>
          <p:cNvSpPr/>
          <p:nvPr/>
        </p:nvSpPr>
        <p:spPr>
          <a:xfrm>
            <a:off x="4317839" y="5755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AE7BA87D-3D3E-47CF-8605-CA8DE2F6A75F}"/>
              </a:ext>
            </a:extLst>
          </p:cNvPr>
          <p:cNvSpPr/>
          <p:nvPr/>
        </p:nvSpPr>
        <p:spPr>
          <a:xfrm>
            <a:off x="994612" y="59356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2AEE8CEA-D6CA-4118-8590-58EBDDB1D778}"/>
              </a:ext>
            </a:extLst>
          </p:cNvPr>
          <p:cNvSpPr/>
          <p:nvPr/>
        </p:nvSpPr>
        <p:spPr>
          <a:xfrm>
            <a:off x="1518913" y="59356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EF69401B-D23C-4111-A10D-41269E946C81}"/>
              </a:ext>
            </a:extLst>
          </p:cNvPr>
          <p:cNvSpPr/>
          <p:nvPr/>
        </p:nvSpPr>
        <p:spPr>
          <a:xfrm>
            <a:off x="2043214" y="59356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B3D7A519-D648-426B-8DB7-DD9EF32171BD}"/>
              </a:ext>
            </a:extLst>
          </p:cNvPr>
          <p:cNvSpPr/>
          <p:nvPr/>
        </p:nvSpPr>
        <p:spPr>
          <a:xfrm>
            <a:off x="2567515" y="59356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CBE76BB6-6964-468B-A5B0-E94FEF4622B9}"/>
              </a:ext>
            </a:extLst>
          </p:cNvPr>
          <p:cNvSpPr/>
          <p:nvPr/>
        </p:nvSpPr>
        <p:spPr>
          <a:xfrm>
            <a:off x="3091816" y="5935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EA8D6221-4EA6-4952-98A3-EF126FD11270}"/>
              </a:ext>
            </a:extLst>
          </p:cNvPr>
          <p:cNvSpPr/>
          <p:nvPr/>
        </p:nvSpPr>
        <p:spPr>
          <a:xfrm>
            <a:off x="3616117" y="5935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B9ED54C3-1F16-4335-A92C-1C12093F86B5}"/>
              </a:ext>
            </a:extLst>
          </p:cNvPr>
          <p:cNvSpPr/>
          <p:nvPr/>
        </p:nvSpPr>
        <p:spPr>
          <a:xfrm>
            <a:off x="4140418" y="5935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C30C536B-5C16-485B-911B-4487962F5AA4}"/>
              </a:ext>
            </a:extLst>
          </p:cNvPr>
          <p:cNvSpPr/>
          <p:nvPr/>
        </p:nvSpPr>
        <p:spPr>
          <a:xfrm>
            <a:off x="2051867" y="37793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TextBox 95">
            <a:extLst>
              <a:ext uri="{FF2B5EF4-FFF2-40B4-BE49-F238E27FC236}">
                <a16:creationId xmlns:a16="http://schemas.microsoft.com/office/drawing/2014/main" id="{90451354-93A9-45F3-A56F-20F88C64D33A}"/>
              </a:ext>
            </a:extLst>
          </p:cNvPr>
          <p:cNvSpPr txBox="1"/>
          <p:nvPr/>
        </p:nvSpPr>
        <p:spPr>
          <a:xfrm>
            <a:off x="3446658" y="3871772"/>
            <a:ext cx="2444084" cy="369332"/>
          </a:xfrm>
          <a:prstGeom prst="rect">
            <a:avLst/>
          </a:prstGeom>
          <a:noFill/>
        </p:spPr>
        <p:txBody>
          <a:bodyPr wrap="square" rtlCol="0">
            <a:spAutoFit/>
          </a:bodyPr>
          <a:lstStyle/>
          <a:p>
            <a:r>
              <a:rPr lang="en-GB" dirty="0">
                <a:solidFill>
                  <a:schemeClr val="bg1"/>
                </a:solidFill>
              </a:rPr>
              <a:t>Single neuron</a:t>
            </a:r>
          </a:p>
        </p:txBody>
      </p:sp>
      <p:cxnSp>
        <p:nvCxnSpPr>
          <p:cNvPr id="98" name="Straight Arrow Connector 97">
            <a:extLst>
              <a:ext uri="{FF2B5EF4-FFF2-40B4-BE49-F238E27FC236}">
                <a16:creationId xmlns:a16="http://schemas.microsoft.com/office/drawing/2014/main" id="{C74F2596-6583-4B32-B1FC-7AA3828A9B8B}"/>
              </a:ext>
            </a:extLst>
          </p:cNvPr>
          <p:cNvCxnSpPr/>
          <p:nvPr/>
        </p:nvCxnSpPr>
        <p:spPr>
          <a:xfrm flipH="1">
            <a:off x="2939416" y="4056438"/>
            <a:ext cx="33778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2C1140DB-46B3-4A6A-ADDB-FB061F03B6D8}"/>
              </a:ext>
            </a:extLst>
          </p:cNvPr>
          <p:cNvCxnSpPr>
            <a:stCxn id="95" idx="3"/>
            <a:endCxn id="59" idx="0"/>
          </p:cNvCxnSpPr>
          <p:nvPr/>
        </p:nvCxnSpPr>
        <p:spPr>
          <a:xfrm rot="16200000" flipH="1">
            <a:off x="3654578" y="3199375"/>
            <a:ext cx="514037" cy="3161607"/>
          </a:xfrm>
          <a:prstGeom prst="bentConnector3">
            <a:avLst/>
          </a:prstGeom>
          <a:ln w="190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729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p:txBody>
          <a:bodyPr/>
          <a:lstStyle/>
          <a:p>
            <a:r>
              <a:rPr lang="en-GB" dirty="0">
                <a:solidFill>
                  <a:schemeClr val="bg1"/>
                </a:solidFill>
              </a:rPr>
              <a:t>Neuron Model: neuron types</a:t>
            </a:r>
          </a:p>
        </p:txBody>
      </p:sp>
      <p:pic>
        <p:nvPicPr>
          <p:cNvPr id="4" name="Picture 3">
            <a:extLst>
              <a:ext uri="{FF2B5EF4-FFF2-40B4-BE49-F238E27FC236}">
                <a16:creationId xmlns:a16="http://schemas.microsoft.com/office/drawing/2014/main" id="{D2CCA8A5-772E-4099-9A5B-4F65E2CBD669}"/>
              </a:ext>
            </a:extLst>
          </p:cNvPr>
          <p:cNvPicPr>
            <a:picLocks noChangeAspect="1"/>
          </p:cNvPicPr>
          <p:nvPr/>
        </p:nvPicPr>
        <p:blipFill>
          <a:blip r:embed="rId3"/>
          <a:stretch>
            <a:fillRect/>
          </a:stretch>
        </p:blipFill>
        <p:spPr>
          <a:xfrm>
            <a:off x="9526656" y="0"/>
            <a:ext cx="2650663" cy="3097763"/>
          </a:xfrm>
          <a:prstGeom prst="rect">
            <a:avLst/>
          </a:prstGeom>
        </p:spPr>
      </p:pic>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4"/>
          <a:stretch>
            <a:fillRect/>
          </a:stretch>
        </p:blipFill>
        <p:spPr>
          <a:xfrm>
            <a:off x="9526656" y="3097763"/>
            <a:ext cx="2710631" cy="3760237"/>
          </a:xfrm>
          <a:prstGeom prst="rect">
            <a:avLst/>
          </a:prstGeom>
        </p:spPr>
      </p:pic>
      <p:sp>
        <p:nvSpPr>
          <p:cNvPr id="7" name="TextBox 6">
            <a:extLst>
              <a:ext uri="{FF2B5EF4-FFF2-40B4-BE49-F238E27FC236}">
                <a16:creationId xmlns:a16="http://schemas.microsoft.com/office/drawing/2014/main" id="{69BEFC78-E257-4C2C-86CA-C07706F8F91C}"/>
              </a:ext>
            </a:extLst>
          </p:cNvPr>
          <p:cNvSpPr txBox="1"/>
          <p:nvPr/>
        </p:nvSpPr>
        <p:spPr>
          <a:xfrm>
            <a:off x="6282580" y="1444462"/>
            <a:ext cx="2881272"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Different neuron population can be stacked</a:t>
            </a:r>
          </a:p>
          <a:p>
            <a:pPr marL="285750" indent="-285750">
              <a:buFont typeface="Arial" panose="020B0604020202020204" pitchFamily="34" charset="0"/>
              <a:buChar char="•"/>
            </a:pPr>
            <a:r>
              <a:rPr lang="en-GB" dirty="0">
                <a:solidFill>
                  <a:schemeClr val="bg1"/>
                </a:solidFill>
              </a:rPr>
              <a:t>Different types are identified by different colours</a:t>
            </a:r>
          </a:p>
          <a:p>
            <a:endParaRPr lang="en-GB" dirty="0">
              <a:solidFill>
                <a:schemeClr val="bg1"/>
              </a:solidFill>
            </a:endParaRPr>
          </a:p>
        </p:txBody>
      </p:sp>
      <p:sp>
        <p:nvSpPr>
          <p:cNvPr id="53" name="Cube 52">
            <a:extLst>
              <a:ext uri="{FF2B5EF4-FFF2-40B4-BE49-F238E27FC236}">
                <a16:creationId xmlns:a16="http://schemas.microsoft.com/office/drawing/2014/main" id="{61B2F0BF-4C46-4E48-9948-AE71C0276D30}"/>
              </a:ext>
            </a:extLst>
          </p:cNvPr>
          <p:cNvSpPr/>
          <p:nvPr/>
        </p:nvSpPr>
        <p:spPr>
          <a:xfrm>
            <a:off x="1881717" y="503720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6D02276C-D56A-4A0E-B92D-8D0D1CC14AB1}"/>
              </a:ext>
            </a:extLst>
          </p:cNvPr>
          <p:cNvSpPr/>
          <p:nvPr/>
        </p:nvSpPr>
        <p:spPr>
          <a:xfrm>
            <a:off x="2406018" y="503720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1980333-B7CB-459F-8B44-1F6B37EB2EF8}"/>
              </a:ext>
            </a:extLst>
          </p:cNvPr>
          <p:cNvSpPr/>
          <p:nvPr/>
        </p:nvSpPr>
        <p:spPr>
          <a:xfrm>
            <a:off x="2930319" y="503720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970BD048-9378-4A0E-910D-5ED80EA99ECE}"/>
              </a:ext>
            </a:extLst>
          </p:cNvPr>
          <p:cNvSpPr/>
          <p:nvPr/>
        </p:nvSpPr>
        <p:spPr>
          <a:xfrm>
            <a:off x="3454620" y="503720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3B113C84-CE26-41AB-BA93-6799FD708B01}"/>
              </a:ext>
            </a:extLst>
          </p:cNvPr>
          <p:cNvSpPr/>
          <p:nvPr/>
        </p:nvSpPr>
        <p:spPr>
          <a:xfrm>
            <a:off x="3978921" y="50372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10A7A6AC-1AA1-4B81-9999-21E2D4744322}"/>
              </a:ext>
            </a:extLst>
          </p:cNvPr>
          <p:cNvSpPr/>
          <p:nvPr/>
        </p:nvSpPr>
        <p:spPr>
          <a:xfrm>
            <a:off x="4503222" y="50371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D0C99763-8627-4E59-A434-D86473DAC6C7}"/>
              </a:ext>
            </a:extLst>
          </p:cNvPr>
          <p:cNvSpPr/>
          <p:nvPr/>
        </p:nvSpPr>
        <p:spPr>
          <a:xfrm>
            <a:off x="5027523" y="50371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3B60D37-7FB1-46FD-9AFD-F231BA5FC022}"/>
              </a:ext>
            </a:extLst>
          </p:cNvPr>
          <p:cNvSpPr/>
          <p:nvPr/>
        </p:nvSpPr>
        <p:spPr>
          <a:xfrm>
            <a:off x="1704296" y="52169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21E62E38-A4FC-495B-BFD0-6CD73B896939}"/>
              </a:ext>
            </a:extLst>
          </p:cNvPr>
          <p:cNvSpPr/>
          <p:nvPr/>
        </p:nvSpPr>
        <p:spPr>
          <a:xfrm>
            <a:off x="2228597" y="52168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64594189-DA87-460C-96FB-F6DC69F34CB0}"/>
              </a:ext>
            </a:extLst>
          </p:cNvPr>
          <p:cNvSpPr/>
          <p:nvPr/>
        </p:nvSpPr>
        <p:spPr>
          <a:xfrm>
            <a:off x="2752898" y="52168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F0FD5E4C-7457-4211-90E5-1775FF5E7F81}"/>
              </a:ext>
            </a:extLst>
          </p:cNvPr>
          <p:cNvSpPr/>
          <p:nvPr/>
        </p:nvSpPr>
        <p:spPr>
          <a:xfrm>
            <a:off x="3277199" y="521689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FAAE0FA-47EE-491E-95F7-B7CCFBF6629E}"/>
              </a:ext>
            </a:extLst>
          </p:cNvPr>
          <p:cNvSpPr/>
          <p:nvPr/>
        </p:nvSpPr>
        <p:spPr>
          <a:xfrm>
            <a:off x="3801500" y="52168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30CC4908-933D-4985-87AB-A7EC5667A684}"/>
              </a:ext>
            </a:extLst>
          </p:cNvPr>
          <p:cNvSpPr/>
          <p:nvPr/>
        </p:nvSpPr>
        <p:spPr>
          <a:xfrm>
            <a:off x="4325801" y="52168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58F1FFA2-B428-410E-96A9-153EF1642796}"/>
              </a:ext>
            </a:extLst>
          </p:cNvPr>
          <p:cNvSpPr/>
          <p:nvPr/>
        </p:nvSpPr>
        <p:spPr>
          <a:xfrm>
            <a:off x="4850102" y="52168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9354BEBC-2850-4708-9AEB-09347CB2902A}"/>
              </a:ext>
            </a:extLst>
          </p:cNvPr>
          <p:cNvSpPr/>
          <p:nvPr/>
        </p:nvSpPr>
        <p:spPr>
          <a:xfrm>
            <a:off x="1526875" y="53965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D726B8FC-570B-4E03-B831-5A689097B902}"/>
              </a:ext>
            </a:extLst>
          </p:cNvPr>
          <p:cNvSpPr/>
          <p:nvPr/>
        </p:nvSpPr>
        <p:spPr>
          <a:xfrm>
            <a:off x="2051176" y="53965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F402095B-DA9B-4D0F-823E-77445F6928A5}"/>
              </a:ext>
            </a:extLst>
          </p:cNvPr>
          <p:cNvSpPr/>
          <p:nvPr/>
        </p:nvSpPr>
        <p:spPr>
          <a:xfrm>
            <a:off x="2575477" y="53965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683323D6-3D54-4CB9-B040-CA7EAA242D76}"/>
              </a:ext>
            </a:extLst>
          </p:cNvPr>
          <p:cNvSpPr/>
          <p:nvPr/>
        </p:nvSpPr>
        <p:spPr>
          <a:xfrm>
            <a:off x="3099778" y="539659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7E504E51-93D3-439F-8BDA-503A01806FB3}"/>
              </a:ext>
            </a:extLst>
          </p:cNvPr>
          <p:cNvSpPr/>
          <p:nvPr/>
        </p:nvSpPr>
        <p:spPr>
          <a:xfrm>
            <a:off x="3624079" y="5396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6C1774F5-5D2C-4792-92AA-CFF5F3A89241}"/>
              </a:ext>
            </a:extLst>
          </p:cNvPr>
          <p:cNvSpPr/>
          <p:nvPr/>
        </p:nvSpPr>
        <p:spPr>
          <a:xfrm>
            <a:off x="4148380" y="5396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8B5E8FE0-AD2D-452A-BF31-9D1ABC9E810D}"/>
              </a:ext>
            </a:extLst>
          </p:cNvPr>
          <p:cNvSpPr/>
          <p:nvPr/>
        </p:nvSpPr>
        <p:spPr>
          <a:xfrm>
            <a:off x="4672681" y="5396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ADDD5552-BC39-49D5-ACA4-88737394F2D9}"/>
              </a:ext>
            </a:extLst>
          </p:cNvPr>
          <p:cNvSpPr/>
          <p:nvPr/>
        </p:nvSpPr>
        <p:spPr>
          <a:xfrm>
            <a:off x="1349454" y="55762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FC3F8C46-52A9-41EB-8724-9DD7B92CA49E}"/>
              </a:ext>
            </a:extLst>
          </p:cNvPr>
          <p:cNvSpPr/>
          <p:nvPr/>
        </p:nvSpPr>
        <p:spPr>
          <a:xfrm>
            <a:off x="1873755" y="55762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E3CC06D8-2FA7-462D-AD10-FD11DF9AE996}"/>
              </a:ext>
            </a:extLst>
          </p:cNvPr>
          <p:cNvSpPr/>
          <p:nvPr/>
        </p:nvSpPr>
        <p:spPr>
          <a:xfrm>
            <a:off x="2398056" y="55762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9CEECECC-CA63-44F2-96B4-9C35C3657187}"/>
              </a:ext>
            </a:extLst>
          </p:cNvPr>
          <p:cNvSpPr/>
          <p:nvPr/>
        </p:nvSpPr>
        <p:spPr>
          <a:xfrm>
            <a:off x="2922357" y="5576289"/>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065C50A9-5816-4D8C-B98E-AB3071EFB3DC}"/>
              </a:ext>
            </a:extLst>
          </p:cNvPr>
          <p:cNvSpPr/>
          <p:nvPr/>
        </p:nvSpPr>
        <p:spPr>
          <a:xfrm>
            <a:off x="3446658" y="5576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7FCD67D1-F8F3-4E35-A547-2E83F8D461D4}"/>
              </a:ext>
            </a:extLst>
          </p:cNvPr>
          <p:cNvSpPr/>
          <p:nvPr/>
        </p:nvSpPr>
        <p:spPr>
          <a:xfrm>
            <a:off x="3970959" y="5576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D1ED6546-5A45-4C9D-9682-41CC71035AB3}"/>
              </a:ext>
            </a:extLst>
          </p:cNvPr>
          <p:cNvSpPr/>
          <p:nvPr/>
        </p:nvSpPr>
        <p:spPr>
          <a:xfrm>
            <a:off x="4495260" y="5576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04203885-1417-494B-934B-DD72390AA31C}"/>
              </a:ext>
            </a:extLst>
          </p:cNvPr>
          <p:cNvSpPr/>
          <p:nvPr/>
        </p:nvSpPr>
        <p:spPr>
          <a:xfrm>
            <a:off x="1172033" y="57559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918FF17A-A02F-4FF0-A6EA-668B68DB304B}"/>
              </a:ext>
            </a:extLst>
          </p:cNvPr>
          <p:cNvSpPr/>
          <p:nvPr/>
        </p:nvSpPr>
        <p:spPr>
          <a:xfrm>
            <a:off x="1696334" y="57559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8C91E066-BAD7-47D0-9608-39C33ED153F5}"/>
              </a:ext>
            </a:extLst>
          </p:cNvPr>
          <p:cNvSpPr/>
          <p:nvPr/>
        </p:nvSpPr>
        <p:spPr>
          <a:xfrm>
            <a:off x="2220635" y="57559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F2E799BF-0EDF-4F93-AEE0-BE71E9729120}"/>
              </a:ext>
            </a:extLst>
          </p:cNvPr>
          <p:cNvSpPr/>
          <p:nvPr/>
        </p:nvSpPr>
        <p:spPr>
          <a:xfrm>
            <a:off x="2744936" y="57559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4DF7CCBE-1AA9-4E5E-A810-BC34740FEE92}"/>
              </a:ext>
            </a:extLst>
          </p:cNvPr>
          <p:cNvSpPr/>
          <p:nvPr/>
        </p:nvSpPr>
        <p:spPr>
          <a:xfrm>
            <a:off x="3269237" y="5755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4B2AE21-C987-41CE-8F23-EA74E1F22334}"/>
              </a:ext>
            </a:extLst>
          </p:cNvPr>
          <p:cNvSpPr/>
          <p:nvPr/>
        </p:nvSpPr>
        <p:spPr>
          <a:xfrm>
            <a:off x="3793538" y="5755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0848701A-FEC4-4548-B288-BCE39BD70C0C}"/>
              </a:ext>
            </a:extLst>
          </p:cNvPr>
          <p:cNvSpPr/>
          <p:nvPr/>
        </p:nvSpPr>
        <p:spPr>
          <a:xfrm>
            <a:off x="4317839" y="5755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AE7BA87D-3D3E-47CF-8605-CA8DE2F6A75F}"/>
              </a:ext>
            </a:extLst>
          </p:cNvPr>
          <p:cNvSpPr/>
          <p:nvPr/>
        </p:nvSpPr>
        <p:spPr>
          <a:xfrm>
            <a:off x="994612" y="59356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2AEE8CEA-D6CA-4118-8590-58EBDDB1D778}"/>
              </a:ext>
            </a:extLst>
          </p:cNvPr>
          <p:cNvSpPr/>
          <p:nvPr/>
        </p:nvSpPr>
        <p:spPr>
          <a:xfrm>
            <a:off x="1518913" y="59356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EF69401B-D23C-4111-A10D-41269E946C81}"/>
              </a:ext>
            </a:extLst>
          </p:cNvPr>
          <p:cNvSpPr/>
          <p:nvPr/>
        </p:nvSpPr>
        <p:spPr>
          <a:xfrm>
            <a:off x="2043214" y="59356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B3D7A519-D648-426B-8DB7-DD9EF32171BD}"/>
              </a:ext>
            </a:extLst>
          </p:cNvPr>
          <p:cNvSpPr/>
          <p:nvPr/>
        </p:nvSpPr>
        <p:spPr>
          <a:xfrm>
            <a:off x="2567515" y="59356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CBE76BB6-6964-468B-A5B0-E94FEF4622B9}"/>
              </a:ext>
            </a:extLst>
          </p:cNvPr>
          <p:cNvSpPr/>
          <p:nvPr/>
        </p:nvSpPr>
        <p:spPr>
          <a:xfrm>
            <a:off x="3091816" y="5935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EA8D6221-4EA6-4952-98A3-EF126FD11270}"/>
              </a:ext>
            </a:extLst>
          </p:cNvPr>
          <p:cNvSpPr/>
          <p:nvPr/>
        </p:nvSpPr>
        <p:spPr>
          <a:xfrm>
            <a:off x="3616117" y="5935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B9ED54C3-1F16-4335-A92C-1C12093F86B5}"/>
              </a:ext>
            </a:extLst>
          </p:cNvPr>
          <p:cNvSpPr/>
          <p:nvPr/>
        </p:nvSpPr>
        <p:spPr>
          <a:xfrm>
            <a:off x="4140418" y="5935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1CFF36FE-061E-4E5F-A4D0-24B20550169B}"/>
              </a:ext>
            </a:extLst>
          </p:cNvPr>
          <p:cNvSpPr/>
          <p:nvPr/>
        </p:nvSpPr>
        <p:spPr>
          <a:xfrm>
            <a:off x="1881717" y="324026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3393F5D4-D106-4FF6-8C7B-7C4A28D9A867}"/>
              </a:ext>
            </a:extLst>
          </p:cNvPr>
          <p:cNvSpPr/>
          <p:nvPr/>
        </p:nvSpPr>
        <p:spPr>
          <a:xfrm>
            <a:off x="2406018" y="324026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E97F3904-162B-4254-A24A-EE1075986229}"/>
              </a:ext>
            </a:extLst>
          </p:cNvPr>
          <p:cNvSpPr/>
          <p:nvPr/>
        </p:nvSpPr>
        <p:spPr>
          <a:xfrm>
            <a:off x="2930319" y="324026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CEB7F472-1C71-4D09-9791-3344B563BF78}"/>
              </a:ext>
            </a:extLst>
          </p:cNvPr>
          <p:cNvSpPr/>
          <p:nvPr/>
        </p:nvSpPr>
        <p:spPr>
          <a:xfrm>
            <a:off x="3454620" y="324026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6E9EB85C-22C5-4187-97B9-34D64885A236}"/>
              </a:ext>
            </a:extLst>
          </p:cNvPr>
          <p:cNvSpPr/>
          <p:nvPr/>
        </p:nvSpPr>
        <p:spPr>
          <a:xfrm>
            <a:off x="3978921" y="324026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69C2EBB-756D-4712-AB0E-AC03B750ED0D}"/>
              </a:ext>
            </a:extLst>
          </p:cNvPr>
          <p:cNvSpPr/>
          <p:nvPr/>
        </p:nvSpPr>
        <p:spPr>
          <a:xfrm>
            <a:off x="4503222" y="324026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FD35CE89-2AFF-4D6D-812E-2B500C6CC64E}"/>
              </a:ext>
            </a:extLst>
          </p:cNvPr>
          <p:cNvSpPr/>
          <p:nvPr/>
        </p:nvSpPr>
        <p:spPr>
          <a:xfrm>
            <a:off x="5027523" y="324026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B07C698C-1E94-46D2-93C0-67676E918496}"/>
              </a:ext>
            </a:extLst>
          </p:cNvPr>
          <p:cNvSpPr/>
          <p:nvPr/>
        </p:nvSpPr>
        <p:spPr>
          <a:xfrm>
            <a:off x="1704296" y="341996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C660A8E9-CB01-417D-A39C-EE4974B582DA}"/>
              </a:ext>
            </a:extLst>
          </p:cNvPr>
          <p:cNvSpPr/>
          <p:nvPr/>
        </p:nvSpPr>
        <p:spPr>
          <a:xfrm>
            <a:off x="2228597" y="341996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A5635E22-2E26-4327-AC44-455ACFB902E6}"/>
              </a:ext>
            </a:extLst>
          </p:cNvPr>
          <p:cNvSpPr/>
          <p:nvPr/>
        </p:nvSpPr>
        <p:spPr>
          <a:xfrm>
            <a:off x="2752898" y="341996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DCF92E1C-DD3F-471E-A0B7-34D74DB3665F}"/>
              </a:ext>
            </a:extLst>
          </p:cNvPr>
          <p:cNvSpPr/>
          <p:nvPr/>
        </p:nvSpPr>
        <p:spPr>
          <a:xfrm>
            <a:off x="3277199" y="341996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925B1443-ACFD-4DA6-A4FA-35085E3D0363}"/>
              </a:ext>
            </a:extLst>
          </p:cNvPr>
          <p:cNvSpPr/>
          <p:nvPr/>
        </p:nvSpPr>
        <p:spPr>
          <a:xfrm>
            <a:off x="3801500" y="341996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F372D2D6-E020-40B8-89BE-6BBF78112D0F}"/>
              </a:ext>
            </a:extLst>
          </p:cNvPr>
          <p:cNvSpPr/>
          <p:nvPr/>
        </p:nvSpPr>
        <p:spPr>
          <a:xfrm>
            <a:off x="4325801" y="341996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912896DA-AE8F-4BF1-A076-4D9B24B7239B}"/>
              </a:ext>
            </a:extLst>
          </p:cNvPr>
          <p:cNvSpPr/>
          <p:nvPr/>
        </p:nvSpPr>
        <p:spPr>
          <a:xfrm>
            <a:off x="4850102" y="341995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27203A41-1652-4A91-81F8-26E975D28C3F}"/>
              </a:ext>
            </a:extLst>
          </p:cNvPr>
          <p:cNvSpPr/>
          <p:nvPr/>
        </p:nvSpPr>
        <p:spPr>
          <a:xfrm>
            <a:off x="1526875" y="359966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F2036629-F51D-49F4-984A-189CE88503B3}"/>
              </a:ext>
            </a:extLst>
          </p:cNvPr>
          <p:cNvSpPr/>
          <p:nvPr/>
        </p:nvSpPr>
        <p:spPr>
          <a:xfrm>
            <a:off x="2051176" y="359966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D5D86253-7D32-42DE-B898-6F524E0283C1}"/>
              </a:ext>
            </a:extLst>
          </p:cNvPr>
          <p:cNvSpPr/>
          <p:nvPr/>
        </p:nvSpPr>
        <p:spPr>
          <a:xfrm>
            <a:off x="2575477" y="359965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A0DEB06C-D6F7-4C9F-A995-B824F6E2F8DE}"/>
              </a:ext>
            </a:extLst>
          </p:cNvPr>
          <p:cNvSpPr/>
          <p:nvPr/>
        </p:nvSpPr>
        <p:spPr>
          <a:xfrm>
            <a:off x="3099778" y="359965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35B4B669-22E8-4093-A778-8B4EBBE25184}"/>
              </a:ext>
            </a:extLst>
          </p:cNvPr>
          <p:cNvSpPr/>
          <p:nvPr/>
        </p:nvSpPr>
        <p:spPr>
          <a:xfrm>
            <a:off x="3624079" y="359965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F2FE2FB2-31EE-4BC9-B465-CE345B39C398}"/>
              </a:ext>
            </a:extLst>
          </p:cNvPr>
          <p:cNvSpPr/>
          <p:nvPr/>
        </p:nvSpPr>
        <p:spPr>
          <a:xfrm>
            <a:off x="4148380" y="359965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38D979EF-CF3C-4564-93E7-4A109C1014F8}"/>
              </a:ext>
            </a:extLst>
          </p:cNvPr>
          <p:cNvSpPr/>
          <p:nvPr/>
        </p:nvSpPr>
        <p:spPr>
          <a:xfrm>
            <a:off x="4672681" y="359965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7151E08-6D13-424E-953A-DCC870D11F84}"/>
              </a:ext>
            </a:extLst>
          </p:cNvPr>
          <p:cNvSpPr/>
          <p:nvPr/>
        </p:nvSpPr>
        <p:spPr>
          <a:xfrm>
            <a:off x="1349454" y="377935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8C2F9230-C90C-4B9E-8AF0-17187B036B67}"/>
              </a:ext>
            </a:extLst>
          </p:cNvPr>
          <p:cNvSpPr/>
          <p:nvPr/>
        </p:nvSpPr>
        <p:spPr>
          <a:xfrm>
            <a:off x="1873755" y="377935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3EAE485E-6565-4551-BCFA-A088298BEEC6}"/>
              </a:ext>
            </a:extLst>
          </p:cNvPr>
          <p:cNvSpPr/>
          <p:nvPr/>
        </p:nvSpPr>
        <p:spPr>
          <a:xfrm>
            <a:off x="2398056" y="377935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9799DC-74D5-4B8E-9FDC-B9F3F53F23CB}"/>
              </a:ext>
            </a:extLst>
          </p:cNvPr>
          <p:cNvSpPr/>
          <p:nvPr/>
        </p:nvSpPr>
        <p:spPr>
          <a:xfrm>
            <a:off x="2922357" y="377935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2FA84BB3-ADF1-43BE-AE3D-C5D2855F3C6D}"/>
              </a:ext>
            </a:extLst>
          </p:cNvPr>
          <p:cNvSpPr/>
          <p:nvPr/>
        </p:nvSpPr>
        <p:spPr>
          <a:xfrm>
            <a:off x="3446658" y="377935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40E847CD-A058-4ED4-9E8C-E47823E0E6F6}"/>
              </a:ext>
            </a:extLst>
          </p:cNvPr>
          <p:cNvSpPr/>
          <p:nvPr/>
        </p:nvSpPr>
        <p:spPr>
          <a:xfrm>
            <a:off x="3970959" y="377935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CC511761-D7F6-4972-A73A-FF1347A0320D}"/>
              </a:ext>
            </a:extLst>
          </p:cNvPr>
          <p:cNvSpPr/>
          <p:nvPr/>
        </p:nvSpPr>
        <p:spPr>
          <a:xfrm>
            <a:off x="4495260" y="377935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B0433141-F956-42C8-8D21-1501542900ED}"/>
              </a:ext>
            </a:extLst>
          </p:cNvPr>
          <p:cNvSpPr/>
          <p:nvPr/>
        </p:nvSpPr>
        <p:spPr>
          <a:xfrm>
            <a:off x="1172033" y="395905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A4E896F4-73AE-47AB-B2E7-51398096171B}"/>
              </a:ext>
            </a:extLst>
          </p:cNvPr>
          <p:cNvSpPr/>
          <p:nvPr/>
        </p:nvSpPr>
        <p:spPr>
          <a:xfrm>
            <a:off x="1696334" y="395905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D71B5673-2B5A-440B-A01F-4E4C7B6E66E8}"/>
              </a:ext>
            </a:extLst>
          </p:cNvPr>
          <p:cNvSpPr/>
          <p:nvPr/>
        </p:nvSpPr>
        <p:spPr>
          <a:xfrm>
            <a:off x="2220635" y="395905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758CE4B1-E4B4-4F6A-8B77-49A12B56CA6B}"/>
              </a:ext>
            </a:extLst>
          </p:cNvPr>
          <p:cNvSpPr/>
          <p:nvPr/>
        </p:nvSpPr>
        <p:spPr>
          <a:xfrm>
            <a:off x="2744936" y="395905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3450EDFF-504D-4469-8DA0-4F9D9684BEBF}"/>
              </a:ext>
            </a:extLst>
          </p:cNvPr>
          <p:cNvSpPr/>
          <p:nvPr/>
        </p:nvSpPr>
        <p:spPr>
          <a:xfrm>
            <a:off x="3269237" y="395904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D5F66C31-6F79-43C5-8C65-69612AB76EC9}"/>
              </a:ext>
            </a:extLst>
          </p:cNvPr>
          <p:cNvSpPr/>
          <p:nvPr/>
        </p:nvSpPr>
        <p:spPr>
          <a:xfrm>
            <a:off x="3793538" y="395904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4076CA66-7D1D-46E4-B549-F7556BE2922C}"/>
              </a:ext>
            </a:extLst>
          </p:cNvPr>
          <p:cNvSpPr/>
          <p:nvPr/>
        </p:nvSpPr>
        <p:spPr>
          <a:xfrm>
            <a:off x="4317839" y="395904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EA87F931-41F4-4FF6-A1C8-BCA0EDB13C7B}"/>
              </a:ext>
            </a:extLst>
          </p:cNvPr>
          <p:cNvSpPr/>
          <p:nvPr/>
        </p:nvSpPr>
        <p:spPr>
          <a:xfrm>
            <a:off x="994612" y="413874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3A54EBB2-1A73-4179-9A8B-2B416A4A5FCB}"/>
              </a:ext>
            </a:extLst>
          </p:cNvPr>
          <p:cNvSpPr/>
          <p:nvPr/>
        </p:nvSpPr>
        <p:spPr>
          <a:xfrm>
            <a:off x="1518913" y="413874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541C6BE0-D1B2-4CF5-9324-20E0A02440B5}"/>
              </a:ext>
            </a:extLst>
          </p:cNvPr>
          <p:cNvSpPr/>
          <p:nvPr/>
        </p:nvSpPr>
        <p:spPr>
          <a:xfrm>
            <a:off x="2043214" y="413874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EA1FDB86-561A-4656-A851-15DEC42DC844}"/>
              </a:ext>
            </a:extLst>
          </p:cNvPr>
          <p:cNvSpPr/>
          <p:nvPr/>
        </p:nvSpPr>
        <p:spPr>
          <a:xfrm>
            <a:off x="2567515" y="413874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07C3E4D0-915B-4573-946A-AC615C50E7AB}"/>
              </a:ext>
            </a:extLst>
          </p:cNvPr>
          <p:cNvSpPr/>
          <p:nvPr/>
        </p:nvSpPr>
        <p:spPr>
          <a:xfrm>
            <a:off x="3091816" y="413874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C93D191E-8795-470F-A5F1-C925B4C92D5E}"/>
              </a:ext>
            </a:extLst>
          </p:cNvPr>
          <p:cNvSpPr/>
          <p:nvPr/>
        </p:nvSpPr>
        <p:spPr>
          <a:xfrm>
            <a:off x="3616117" y="413874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8721320-AD4A-415B-86F0-E1E030210EA1}"/>
              </a:ext>
            </a:extLst>
          </p:cNvPr>
          <p:cNvSpPr/>
          <p:nvPr/>
        </p:nvSpPr>
        <p:spPr>
          <a:xfrm>
            <a:off x="4140418" y="413874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F1DA08F7-EE0E-4BB2-840E-59FA9B12AB6E}"/>
              </a:ext>
            </a:extLst>
          </p:cNvPr>
          <p:cNvSpPr/>
          <p:nvPr/>
        </p:nvSpPr>
        <p:spPr>
          <a:xfrm>
            <a:off x="1881717" y="14554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F85C2082-5D8D-44EA-B7ED-162377AAA40C}"/>
              </a:ext>
            </a:extLst>
          </p:cNvPr>
          <p:cNvSpPr/>
          <p:nvPr/>
        </p:nvSpPr>
        <p:spPr>
          <a:xfrm>
            <a:off x="2406018" y="14554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8D112AF3-6417-4257-9CCC-085E61E7DB04}"/>
              </a:ext>
            </a:extLst>
          </p:cNvPr>
          <p:cNvSpPr/>
          <p:nvPr/>
        </p:nvSpPr>
        <p:spPr>
          <a:xfrm>
            <a:off x="2930319" y="14554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981CBE1-B770-469B-949F-8FDED55D1396}"/>
              </a:ext>
            </a:extLst>
          </p:cNvPr>
          <p:cNvSpPr/>
          <p:nvPr/>
        </p:nvSpPr>
        <p:spPr>
          <a:xfrm>
            <a:off x="3454620" y="14554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2DF2A9FB-71C1-4F5C-9CF3-F2EF4182171A}"/>
              </a:ext>
            </a:extLst>
          </p:cNvPr>
          <p:cNvSpPr/>
          <p:nvPr/>
        </p:nvSpPr>
        <p:spPr>
          <a:xfrm>
            <a:off x="3978921" y="14554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CE6040F6-4E6E-46E2-9C03-F7F3B80BEA35}"/>
              </a:ext>
            </a:extLst>
          </p:cNvPr>
          <p:cNvSpPr/>
          <p:nvPr/>
        </p:nvSpPr>
        <p:spPr>
          <a:xfrm>
            <a:off x="4503222" y="14554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D6E9337D-21EC-486D-9B88-6B10642797D1}"/>
              </a:ext>
            </a:extLst>
          </p:cNvPr>
          <p:cNvSpPr/>
          <p:nvPr/>
        </p:nvSpPr>
        <p:spPr>
          <a:xfrm>
            <a:off x="5027523" y="14554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F3C5059-4CFF-4E5D-B631-C487633F839D}"/>
              </a:ext>
            </a:extLst>
          </p:cNvPr>
          <p:cNvSpPr/>
          <p:nvPr/>
        </p:nvSpPr>
        <p:spPr>
          <a:xfrm>
            <a:off x="1704296" y="16351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5E7360F4-CB07-4900-B969-1D204DE63CC2}"/>
              </a:ext>
            </a:extLst>
          </p:cNvPr>
          <p:cNvSpPr/>
          <p:nvPr/>
        </p:nvSpPr>
        <p:spPr>
          <a:xfrm>
            <a:off x="2228597" y="16351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A4519783-FCC3-40E8-9CF4-E27146D5AF32}"/>
              </a:ext>
            </a:extLst>
          </p:cNvPr>
          <p:cNvSpPr/>
          <p:nvPr/>
        </p:nvSpPr>
        <p:spPr>
          <a:xfrm>
            <a:off x="2752898" y="16351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74D2EDBE-EA83-44E6-8604-BFC37B605A13}"/>
              </a:ext>
            </a:extLst>
          </p:cNvPr>
          <p:cNvSpPr/>
          <p:nvPr/>
        </p:nvSpPr>
        <p:spPr>
          <a:xfrm>
            <a:off x="3277199" y="16351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64754C61-D6EB-40F9-A963-30605E3E766F}"/>
              </a:ext>
            </a:extLst>
          </p:cNvPr>
          <p:cNvSpPr/>
          <p:nvPr/>
        </p:nvSpPr>
        <p:spPr>
          <a:xfrm>
            <a:off x="3801500" y="16351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65E9DD55-6768-4F35-9BB3-3F02BC5D8913}"/>
              </a:ext>
            </a:extLst>
          </p:cNvPr>
          <p:cNvSpPr/>
          <p:nvPr/>
        </p:nvSpPr>
        <p:spPr>
          <a:xfrm>
            <a:off x="4325801" y="16351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CE12A33-E16E-4EAA-9685-64F2669000F5}"/>
              </a:ext>
            </a:extLst>
          </p:cNvPr>
          <p:cNvSpPr/>
          <p:nvPr/>
        </p:nvSpPr>
        <p:spPr>
          <a:xfrm>
            <a:off x="4850102" y="16351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35CD5412-EBAD-47A9-9290-C1EBFD0ACEF3}"/>
              </a:ext>
            </a:extLst>
          </p:cNvPr>
          <p:cNvSpPr/>
          <p:nvPr/>
        </p:nvSpPr>
        <p:spPr>
          <a:xfrm>
            <a:off x="1526875" y="18148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C10E1CE7-8EA0-411B-B58A-1546AB0CEEDA}"/>
              </a:ext>
            </a:extLst>
          </p:cNvPr>
          <p:cNvSpPr/>
          <p:nvPr/>
        </p:nvSpPr>
        <p:spPr>
          <a:xfrm>
            <a:off x="2051176" y="18148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93678FF2-FFAB-4C6F-929E-F41091AE1199}"/>
              </a:ext>
            </a:extLst>
          </p:cNvPr>
          <p:cNvSpPr/>
          <p:nvPr/>
        </p:nvSpPr>
        <p:spPr>
          <a:xfrm>
            <a:off x="2575477" y="18148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A5396E7B-B1AD-4CB2-8996-94D14C8DD813}"/>
              </a:ext>
            </a:extLst>
          </p:cNvPr>
          <p:cNvSpPr/>
          <p:nvPr/>
        </p:nvSpPr>
        <p:spPr>
          <a:xfrm>
            <a:off x="3099778" y="181486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5BAB2165-93DA-49BB-A916-C6773E23DBE1}"/>
              </a:ext>
            </a:extLst>
          </p:cNvPr>
          <p:cNvSpPr/>
          <p:nvPr/>
        </p:nvSpPr>
        <p:spPr>
          <a:xfrm>
            <a:off x="3624079" y="181486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0412D5C-3CEC-47E9-9354-E4D40ABC8CCD}"/>
              </a:ext>
            </a:extLst>
          </p:cNvPr>
          <p:cNvSpPr/>
          <p:nvPr/>
        </p:nvSpPr>
        <p:spPr>
          <a:xfrm>
            <a:off x="4148380" y="181486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6CF04FA6-3D00-4527-A2FF-B5B6B400C647}"/>
              </a:ext>
            </a:extLst>
          </p:cNvPr>
          <p:cNvSpPr/>
          <p:nvPr/>
        </p:nvSpPr>
        <p:spPr>
          <a:xfrm>
            <a:off x="4672681" y="181486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B3A3C991-1BE2-49E5-82B2-02ED8F4A592C}"/>
              </a:ext>
            </a:extLst>
          </p:cNvPr>
          <p:cNvSpPr/>
          <p:nvPr/>
        </p:nvSpPr>
        <p:spPr>
          <a:xfrm>
            <a:off x="1349454" y="199456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F0B35DDE-A390-41DF-8E9B-97AAF4E91174}"/>
              </a:ext>
            </a:extLst>
          </p:cNvPr>
          <p:cNvSpPr/>
          <p:nvPr/>
        </p:nvSpPr>
        <p:spPr>
          <a:xfrm>
            <a:off x="1873755" y="199456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81AA84BB-9F9A-4F11-89D2-96777AD1127B}"/>
              </a:ext>
            </a:extLst>
          </p:cNvPr>
          <p:cNvSpPr/>
          <p:nvPr/>
        </p:nvSpPr>
        <p:spPr>
          <a:xfrm>
            <a:off x="2398056" y="199456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06907724-A982-4CF3-8C6A-85CFA51DE3DE}"/>
              </a:ext>
            </a:extLst>
          </p:cNvPr>
          <p:cNvSpPr/>
          <p:nvPr/>
        </p:nvSpPr>
        <p:spPr>
          <a:xfrm>
            <a:off x="2922357" y="199456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513AA84E-DB50-4014-B830-0B1103ABD655}"/>
              </a:ext>
            </a:extLst>
          </p:cNvPr>
          <p:cNvSpPr/>
          <p:nvPr/>
        </p:nvSpPr>
        <p:spPr>
          <a:xfrm>
            <a:off x="3446658" y="199456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46C9EE87-CD13-4C4F-B831-4C2E307E2AB1}"/>
              </a:ext>
            </a:extLst>
          </p:cNvPr>
          <p:cNvSpPr/>
          <p:nvPr/>
        </p:nvSpPr>
        <p:spPr>
          <a:xfrm>
            <a:off x="3970959" y="199456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278BCEB3-3973-4D24-86F4-99DA4BE1CE1B}"/>
              </a:ext>
            </a:extLst>
          </p:cNvPr>
          <p:cNvSpPr/>
          <p:nvPr/>
        </p:nvSpPr>
        <p:spPr>
          <a:xfrm>
            <a:off x="4495260" y="199456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C46B32A7-152E-44EC-9FAC-723C76A73DA2}"/>
              </a:ext>
            </a:extLst>
          </p:cNvPr>
          <p:cNvSpPr/>
          <p:nvPr/>
        </p:nvSpPr>
        <p:spPr>
          <a:xfrm>
            <a:off x="1172033" y="217426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507EDA8E-9E59-4CD0-8590-EE801B646DC0}"/>
              </a:ext>
            </a:extLst>
          </p:cNvPr>
          <p:cNvSpPr/>
          <p:nvPr/>
        </p:nvSpPr>
        <p:spPr>
          <a:xfrm>
            <a:off x="1696334" y="217426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F954CDA1-5044-409F-A5E5-C525056E9B76}"/>
              </a:ext>
            </a:extLst>
          </p:cNvPr>
          <p:cNvSpPr/>
          <p:nvPr/>
        </p:nvSpPr>
        <p:spPr>
          <a:xfrm>
            <a:off x="2220635" y="217426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72813643-FD30-4250-A66B-23D9E036BFF5}"/>
              </a:ext>
            </a:extLst>
          </p:cNvPr>
          <p:cNvSpPr/>
          <p:nvPr/>
        </p:nvSpPr>
        <p:spPr>
          <a:xfrm>
            <a:off x="2744936" y="217426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7570ADDB-0262-4C11-93C0-7362C37A2A04}"/>
              </a:ext>
            </a:extLst>
          </p:cNvPr>
          <p:cNvSpPr/>
          <p:nvPr/>
        </p:nvSpPr>
        <p:spPr>
          <a:xfrm>
            <a:off x="3269237" y="217426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CC753AD4-C563-4944-A65B-A7D0EE66BF9D}"/>
              </a:ext>
            </a:extLst>
          </p:cNvPr>
          <p:cNvSpPr/>
          <p:nvPr/>
        </p:nvSpPr>
        <p:spPr>
          <a:xfrm>
            <a:off x="3793538" y="217425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0ECD135-43B5-4413-81C9-AA8A715C9E9B}"/>
              </a:ext>
            </a:extLst>
          </p:cNvPr>
          <p:cNvSpPr/>
          <p:nvPr/>
        </p:nvSpPr>
        <p:spPr>
          <a:xfrm>
            <a:off x="4317839" y="217425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AEBCB282-D255-4A19-84CF-B8A22768C762}"/>
              </a:ext>
            </a:extLst>
          </p:cNvPr>
          <p:cNvSpPr/>
          <p:nvPr/>
        </p:nvSpPr>
        <p:spPr>
          <a:xfrm>
            <a:off x="994612" y="235396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BB44A884-CFEA-4575-A780-A1BAC2978993}"/>
              </a:ext>
            </a:extLst>
          </p:cNvPr>
          <p:cNvSpPr/>
          <p:nvPr/>
        </p:nvSpPr>
        <p:spPr>
          <a:xfrm>
            <a:off x="1518913" y="235395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8C55CAF7-2F03-44FC-9321-D5898FDAF82E}"/>
              </a:ext>
            </a:extLst>
          </p:cNvPr>
          <p:cNvSpPr/>
          <p:nvPr/>
        </p:nvSpPr>
        <p:spPr>
          <a:xfrm>
            <a:off x="2043214" y="235395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00A099A4-C645-4AB2-BA3C-67E279A802A9}"/>
              </a:ext>
            </a:extLst>
          </p:cNvPr>
          <p:cNvSpPr/>
          <p:nvPr/>
        </p:nvSpPr>
        <p:spPr>
          <a:xfrm>
            <a:off x="2567515" y="235395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DAA73F9-3648-4151-AF61-0E75D7CDD8F3}"/>
              </a:ext>
            </a:extLst>
          </p:cNvPr>
          <p:cNvSpPr/>
          <p:nvPr/>
        </p:nvSpPr>
        <p:spPr>
          <a:xfrm>
            <a:off x="3091816" y="235395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C68AFE80-5C6A-4B5A-B0CB-CD5DA2269514}"/>
              </a:ext>
            </a:extLst>
          </p:cNvPr>
          <p:cNvSpPr/>
          <p:nvPr/>
        </p:nvSpPr>
        <p:spPr>
          <a:xfrm>
            <a:off x="3616117" y="235395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ACAC8310-E8D3-4B78-954F-CD24342444A4}"/>
              </a:ext>
            </a:extLst>
          </p:cNvPr>
          <p:cNvSpPr/>
          <p:nvPr/>
        </p:nvSpPr>
        <p:spPr>
          <a:xfrm>
            <a:off x="4140418" y="235395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ctor: Elbow 5">
            <a:extLst>
              <a:ext uri="{FF2B5EF4-FFF2-40B4-BE49-F238E27FC236}">
                <a16:creationId xmlns:a16="http://schemas.microsoft.com/office/drawing/2014/main" id="{22FE0415-0BE9-4174-87E9-FDCEF5963C54}"/>
              </a:ext>
            </a:extLst>
          </p:cNvPr>
          <p:cNvCxnSpPr>
            <a:cxnSpLocks/>
          </p:cNvCxnSpPr>
          <p:nvPr/>
        </p:nvCxnSpPr>
        <p:spPr>
          <a:xfrm rot="10800000">
            <a:off x="5673012" y="2353955"/>
            <a:ext cx="3766090" cy="3141971"/>
          </a:xfrm>
          <a:prstGeom prst="bentConnector3">
            <a:avLst>
              <a:gd name="adj1" fmla="val 89202"/>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529F201-A6EF-487A-8DC6-D53AE78785BB}"/>
              </a:ext>
            </a:extLst>
          </p:cNvPr>
          <p:cNvCxnSpPr/>
          <p:nvPr/>
        </p:nvCxnSpPr>
        <p:spPr>
          <a:xfrm rot="10800000" flipV="1">
            <a:off x="5771326" y="2558669"/>
            <a:ext cx="3755330" cy="1580074"/>
          </a:xfrm>
          <a:prstGeom prst="bentConnector3">
            <a:avLst>
              <a:gd name="adj1" fmla="val 738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30E12F5-3767-40E6-9307-8229D8363442}"/>
              </a:ext>
            </a:extLst>
          </p:cNvPr>
          <p:cNvCxnSpPr>
            <a:cxnSpLocks/>
          </p:cNvCxnSpPr>
          <p:nvPr/>
        </p:nvCxnSpPr>
        <p:spPr>
          <a:xfrm rot="10800000">
            <a:off x="5859624" y="5850295"/>
            <a:ext cx="3579478" cy="46979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415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52BD-F7B0-43D6-A107-5669435ACC57}"/>
              </a:ext>
            </a:extLst>
          </p:cNvPr>
          <p:cNvSpPr>
            <a:spLocks noGrp="1"/>
          </p:cNvSpPr>
          <p:nvPr>
            <p:ph type="title"/>
          </p:nvPr>
        </p:nvSpPr>
        <p:spPr>
          <a:xfrm>
            <a:off x="838199" y="365125"/>
            <a:ext cx="6206939" cy="1325563"/>
          </a:xfrm>
        </p:spPr>
        <p:txBody>
          <a:bodyPr>
            <a:normAutofit/>
          </a:bodyPr>
          <a:lstStyle/>
          <a:p>
            <a:r>
              <a:rPr lang="en-GB" dirty="0"/>
              <a:t>Creating cortical columns</a:t>
            </a:r>
          </a:p>
        </p:txBody>
      </p:sp>
      <p:sp>
        <p:nvSpPr>
          <p:cNvPr id="3" name="Content Placeholder 2">
            <a:extLst>
              <a:ext uri="{FF2B5EF4-FFF2-40B4-BE49-F238E27FC236}">
                <a16:creationId xmlns:a16="http://schemas.microsoft.com/office/drawing/2014/main" id="{C393E722-F2C3-4D91-A38A-62FF7802B519}"/>
              </a:ext>
            </a:extLst>
          </p:cNvPr>
          <p:cNvSpPr>
            <a:spLocks noGrp="1"/>
          </p:cNvSpPr>
          <p:nvPr>
            <p:ph idx="1"/>
          </p:nvPr>
        </p:nvSpPr>
        <p:spPr>
          <a:xfrm>
            <a:off x="610301" y="1268073"/>
            <a:ext cx="4775260" cy="4351338"/>
          </a:xfrm>
        </p:spPr>
        <p:txBody>
          <a:bodyPr>
            <a:normAutofit/>
          </a:bodyPr>
          <a:lstStyle/>
          <a:p>
            <a:endParaRPr lang="en-GB" dirty="0"/>
          </a:p>
          <a:p>
            <a:r>
              <a:rPr lang="en-GB" dirty="0"/>
              <a:t>Columns can be created by connecting vertically aligned neurons (</a:t>
            </a:r>
            <a:r>
              <a:rPr lang="en-GB" dirty="0">
                <a:solidFill>
                  <a:schemeClr val="accent1"/>
                </a:solidFill>
              </a:rPr>
              <a:t>blue arrows</a:t>
            </a:r>
            <a:r>
              <a:rPr lang="en-GB" dirty="0"/>
              <a:t>)</a:t>
            </a:r>
          </a:p>
          <a:p>
            <a:pPr lvl="1"/>
            <a:r>
              <a:rPr lang="en-GB" dirty="0"/>
              <a:t>The connections scheme is identical for every column</a:t>
            </a:r>
          </a:p>
        </p:txBody>
      </p:sp>
      <p:sp>
        <p:nvSpPr>
          <p:cNvPr id="21" name="Cube 20">
            <a:extLst>
              <a:ext uri="{FF2B5EF4-FFF2-40B4-BE49-F238E27FC236}">
                <a16:creationId xmlns:a16="http://schemas.microsoft.com/office/drawing/2014/main" id="{25E40157-4FC2-47BE-8CF3-3CAFDD077733}"/>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22D10EE4-5CB1-4338-8A93-0AA111D9CA26}"/>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FFFF1A59-0321-4C01-B476-E4CFF717D112}"/>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04C908D1-DD51-42DB-8512-D0ACF26DE0F3}"/>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AE72B0C7-7F0C-4491-80EF-E03BC17C675A}"/>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3722EA58-FF4A-413A-8F7C-7C56E7081292}"/>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1F2A6442-B655-45FE-912A-AB6F28FABFB2}"/>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FE6A2EE9-9887-4980-9156-984F540F2A72}"/>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FA35F07D-8212-4494-9F20-B0F0340CE136}"/>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C3CA7A4C-50FF-48A7-89AE-FEAC01C824BC}"/>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3349C69D-11EA-4DF3-A234-B7712D0B5BF8}"/>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77FC2F40-10F8-454C-8688-41E8F64195CF}"/>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E61E5EED-CBA7-44BB-83BA-8C82060715D3}"/>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0F5260B1-5063-4D20-81F8-7F0B17FFE90E}"/>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30C0223D-B7FA-4601-990E-3CC6A7FC9AE4}"/>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07860C66-EAFD-4294-A54A-A2B93ADC5058}"/>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A36B2C9F-9B26-475E-B87A-D267F95C4C29}"/>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680F3C89-7B81-45A5-9CCE-975DCCEBC7D7}"/>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93BEF21-6751-461C-B747-747590CE3FDE}"/>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64912624-223C-429C-8019-50C43ACC46CF}"/>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315AD331-9C5E-4763-A476-AB24540D044F}"/>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588EF66C-66DA-4176-9514-7C09446AB09C}"/>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AF265AD9-C296-4D5C-B911-BFF8120EBF4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CF960D14-7C65-4579-84E9-AB10EE6BF6EC}"/>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EEAFF5F3-15B0-486D-ACA1-B31A93486D07}"/>
              </a:ext>
            </a:extLst>
          </p:cNvPr>
          <p:cNvSpPr/>
          <p:nvPr/>
        </p:nvSpPr>
        <p:spPr>
          <a:xfrm>
            <a:off x="8795463" y="5389677"/>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D0A9ACAB-9EB4-40DD-A611-9EE24060B832}"/>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34B5ED91-0BF7-4555-9BD4-5EF6D28D05BA}"/>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8210A47C-4E5D-4F6F-8E99-EA5205AD4BC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28A6A878-3205-4F70-AB10-11039A54FBC5}"/>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E8395811-A2AD-4F61-BCC0-0BE8AAEF20A9}"/>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842A0A31-2A7A-471F-89E3-79D56F5760FA}"/>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ube 52">
            <a:extLst>
              <a:ext uri="{FF2B5EF4-FFF2-40B4-BE49-F238E27FC236}">
                <a16:creationId xmlns:a16="http://schemas.microsoft.com/office/drawing/2014/main" id="{0039FCD9-54CA-4D70-94A2-CD830E4E90A4}"/>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CCEB96D7-3B46-4A37-896D-BCC27A9CCFC5}"/>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A9AAA10A-4E91-40D8-B0F6-CC7E3F6EE0D6}"/>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02D5EA9F-8222-46CB-8BF5-3C7C2D541047}"/>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94534D58-D930-4517-8259-EF25C8F53B70}"/>
              </a:ext>
            </a:extLst>
          </p:cNvPr>
          <p:cNvSpPr/>
          <p:nvPr/>
        </p:nvSpPr>
        <p:spPr>
          <a:xfrm>
            <a:off x="6867718" y="5749072"/>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75E4E5EA-F2F8-41D7-A9D4-190B9122081C}"/>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FB86BFB1-BE30-462E-81EB-EBC1CD80D05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999CCA1-CB8E-49F0-BF91-E6A153A239D2}"/>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AA01756C-DB73-45FF-8E49-5014A2E60FF0}"/>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3989043-1828-4207-BD15-8CD4D502E93C}"/>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1C752656-C132-4960-B7F9-A75A1A0E33DE}"/>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237A545-0FDA-4700-932D-FDC7BBCC53E2}"/>
              </a:ext>
            </a:extLst>
          </p:cNvPr>
          <p:cNvSpPr/>
          <p:nvPr/>
        </p:nvSpPr>
        <p:spPr>
          <a:xfrm>
            <a:off x="7754823" y="281151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4F19715B-0458-4919-978F-8D1CC7EECDD8}"/>
              </a:ext>
            </a:extLst>
          </p:cNvPr>
          <p:cNvSpPr/>
          <p:nvPr/>
        </p:nvSpPr>
        <p:spPr>
          <a:xfrm>
            <a:off x="8279124" y="281151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A3134E6C-EB34-418F-BAE2-4622DD0136B5}"/>
              </a:ext>
            </a:extLst>
          </p:cNvPr>
          <p:cNvSpPr/>
          <p:nvPr/>
        </p:nvSpPr>
        <p:spPr>
          <a:xfrm>
            <a:off x="8803425" y="281151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7EDDF08B-2F42-4644-9822-DF79F05EE110}"/>
              </a:ext>
            </a:extLst>
          </p:cNvPr>
          <p:cNvSpPr/>
          <p:nvPr/>
        </p:nvSpPr>
        <p:spPr>
          <a:xfrm>
            <a:off x="9327726" y="281151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3905D603-E101-4AD2-9FFA-64A0F2C0A1F7}"/>
              </a:ext>
            </a:extLst>
          </p:cNvPr>
          <p:cNvSpPr/>
          <p:nvPr/>
        </p:nvSpPr>
        <p:spPr>
          <a:xfrm>
            <a:off x="9852027" y="28115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C7FA8E6E-800B-4A66-861B-FAC03CFD1930}"/>
              </a:ext>
            </a:extLst>
          </p:cNvPr>
          <p:cNvSpPr/>
          <p:nvPr/>
        </p:nvSpPr>
        <p:spPr>
          <a:xfrm>
            <a:off x="10376328" y="28115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21EC871E-1058-441A-9C2D-58C4854A2D8D}"/>
              </a:ext>
            </a:extLst>
          </p:cNvPr>
          <p:cNvSpPr/>
          <p:nvPr/>
        </p:nvSpPr>
        <p:spPr>
          <a:xfrm>
            <a:off x="10900629" y="28115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6A776719-223C-4353-99B7-230D8C718039}"/>
              </a:ext>
            </a:extLst>
          </p:cNvPr>
          <p:cNvSpPr/>
          <p:nvPr/>
        </p:nvSpPr>
        <p:spPr>
          <a:xfrm>
            <a:off x="7577402" y="29912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B05E6536-8A5D-4C54-8170-48CDA0028902}"/>
              </a:ext>
            </a:extLst>
          </p:cNvPr>
          <p:cNvSpPr/>
          <p:nvPr/>
        </p:nvSpPr>
        <p:spPr>
          <a:xfrm>
            <a:off x="8101703" y="29912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40B9DB55-72B6-4014-BC84-5B826003CACD}"/>
              </a:ext>
            </a:extLst>
          </p:cNvPr>
          <p:cNvSpPr/>
          <p:nvPr/>
        </p:nvSpPr>
        <p:spPr>
          <a:xfrm>
            <a:off x="8626004" y="29912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D2A49088-4264-49E8-9097-777CD45D5228}"/>
              </a:ext>
            </a:extLst>
          </p:cNvPr>
          <p:cNvSpPr/>
          <p:nvPr/>
        </p:nvSpPr>
        <p:spPr>
          <a:xfrm>
            <a:off x="9150305" y="299121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A06F5FAC-CE60-4725-B4A9-31CDA66A61B4}"/>
              </a:ext>
            </a:extLst>
          </p:cNvPr>
          <p:cNvSpPr/>
          <p:nvPr/>
        </p:nvSpPr>
        <p:spPr>
          <a:xfrm>
            <a:off x="9674606" y="29912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479F0E01-DA48-4178-ABB2-64A9F0D00ACA}"/>
              </a:ext>
            </a:extLst>
          </p:cNvPr>
          <p:cNvSpPr/>
          <p:nvPr/>
        </p:nvSpPr>
        <p:spPr>
          <a:xfrm>
            <a:off x="10198907" y="29912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2D67A64C-1AAF-43F0-B7C1-83907A362E42}"/>
              </a:ext>
            </a:extLst>
          </p:cNvPr>
          <p:cNvSpPr/>
          <p:nvPr/>
        </p:nvSpPr>
        <p:spPr>
          <a:xfrm>
            <a:off x="10723208" y="29912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CEC32582-B918-4DDA-B3DA-686484A922F0}"/>
              </a:ext>
            </a:extLst>
          </p:cNvPr>
          <p:cNvSpPr/>
          <p:nvPr/>
        </p:nvSpPr>
        <p:spPr>
          <a:xfrm>
            <a:off x="7399981" y="31709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A40F0AA7-21F4-46FA-84A7-8536240AA64A}"/>
              </a:ext>
            </a:extLst>
          </p:cNvPr>
          <p:cNvSpPr/>
          <p:nvPr/>
        </p:nvSpPr>
        <p:spPr>
          <a:xfrm>
            <a:off x="7924282" y="31709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F8DBC521-4ED5-43EA-A613-BB810B2F5EFE}"/>
              </a:ext>
            </a:extLst>
          </p:cNvPr>
          <p:cNvSpPr/>
          <p:nvPr/>
        </p:nvSpPr>
        <p:spPr>
          <a:xfrm>
            <a:off x="8448583" y="31709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EC2146F9-7BA0-4EAF-A6A9-B866A03AAED2}"/>
              </a:ext>
            </a:extLst>
          </p:cNvPr>
          <p:cNvSpPr/>
          <p:nvPr/>
        </p:nvSpPr>
        <p:spPr>
          <a:xfrm>
            <a:off x="8972884" y="317090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EC1200A8-743F-42BF-B161-926F960B6255}"/>
              </a:ext>
            </a:extLst>
          </p:cNvPr>
          <p:cNvSpPr/>
          <p:nvPr/>
        </p:nvSpPr>
        <p:spPr>
          <a:xfrm>
            <a:off x="9497185" y="31709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9C6C715D-CF1D-4483-A8A2-D5B5F62B77EB}"/>
              </a:ext>
            </a:extLst>
          </p:cNvPr>
          <p:cNvSpPr/>
          <p:nvPr/>
        </p:nvSpPr>
        <p:spPr>
          <a:xfrm>
            <a:off x="10021486" y="31709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AE010950-29DA-4ED6-B860-625427F10F80}"/>
              </a:ext>
            </a:extLst>
          </p:cNvPr>
          <p:cNvSpPr/>
          <p:nvPr/>
        </p:nvSpPr>
        <p:spPr>
          <a:xfrm>
            <a:off x="10545787" y="31709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08647EB0-C5B8-457E-B96C-117E79370C6A}"/>
              </a:ext>
            </a:extLst>
          </p:cNvPr>
          <p:cNvSpPr/>
          <p:nvPr/>
        </p:nvSpPr>
        <p:spPr>
          <a:xfrm>
            <a:off x="7222560" y="33506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1549B62-5A1A-465A-A013-C28CAB56BEC7}"/>
              </a:ext>
            </a:extLst>
          </p:cNvPr>
          <p:cNvSpPr/>
          <p:nvPr/>
        </p:nvSpPr>
        <p:spPr>
          <a:xfrm>
            <a:off x="7746861" y="33506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A395CE3B-7287-4822-97B1-5C280C48A913}"/>
              </a:ext>
            </a:extLst>
          </p:cNvPr>
          <p:cNvSpPr/>
          <p:nvPr/>
        </p:nvSpPr>
        <p:spPr>
          <a:xfrm>
            <a:off x="8271162" y="33506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D38CF971-BBF7-4B74-BB27-1AC5E783ABB5}"/>
              </a:ext>
            </a:extLst>
          </p:cNvPr>
          <p:cNvSpPr/>
          <p:nvPr/>
        </p:nvSpPr>
        <p:spPr>
          <a:xfrm>
            <a:off x="8795463" y="335060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9E18782F-EBDC-4EED-B5FB-6C60792C45BC}"/>
              </a:ext>
            </a:extLst>
          </p:cNvPr>
          <p:cNvSpPr/>
          <p:nvPr/>
        </p:nvSpPr>
        <p:spPr>
          <a:xfrm>
            <a:off x="9319764" y="33506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F0268AC1-471F-4E09-A393-5A5BE75114E5}"/>
              </a:ext>
            </a:extLst>
          </p:cNvPr>
          <p:cNvSpPr/>
          <p:nvPr/>
        </p:nvSpPr>
        <p:spPr>
          <a:xfrm>
            <a:off x="9844065" y="33506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533DBB4C-F038-4CB1-BD12-982113ECEFFC}"/>
              </a:ext>
            </a:extLst>
          </p:cNvPr>
          <p:cNvSpPr/>
          <p:nvPr/>
        </p:nvSpPr>
        <p:spPr>
          <a:xfrm>
            <a:off x="10368366" y="33505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32669927-7BD4-40CA-8116-43617FAA55A8}"/>
              </a:ext>
            </a:extLst>
          </p:cNvPr>
          <p:cNvSpPr/>
          <p:nvPr/>
        </p:nvSpPr>
        <p:spPr>
          <a:xfrm>
            <a:off x="7045139" y="35303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7DA7546A-5D1C-4FF0-AA31-F68AE6E8DE0D}"/>
              </a:ext>
            </a:extLst>
          </p:cNvPr>
          <p:cNvSpPr/>
          <p:nvPr/>
        </p:nvSpPr>
        <p:spPr>
          <a:xfrm>
            <a:off x="7569440" y="35303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F1188D84-8F77-47BA-8007-42DD0709DA35}"/>
              </a:ext>
            </a:extLst>
          </p:cNvPr>
          <p:cNvSpPr/>
          <p:nvPr/>
        </p:nvSpPr>
        <p:spPr>
          <a:xfrm>
            <a:off x="8093741" y="35302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EC5CCCD-8F09-46A1-B900-A83D98A7806D}"/>
              </a:ext>
            </a:extLst>
          </p:cNvPr>
          <p:cNvSpPr/>
          <p:nvPr/>
        </p:nvSpPr>
        <p:spPr>
          <a:xfrm>
            <a:off x="8618042" y="353029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CFD74627-BEFE-451D-A3DF-90AD7C110F77}"/>
              </a:ext>
            </a:extLst>
          </p:cNvPr>
          <p:cNvSpPr/>
          <p:nvPr/>
        </p:nvSpPr>
        <p:spPr>
          <a:xfrm>
            <a:off x="9142343" y="353029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7E4CF411-F8EB-41FD-A4F9-6BAD5B89B076}"/>
              </a:ext>
            </a:extLst>
          </p:cNvPr>
          <p:cNvSpPr/>
          <p:nvPr/>
        </p:nvSpPr>
        <p:spPr>
          <a:xfrm>
            <a:off x="9666644" y="35302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A2F476B1-A472-45AE-9392-10A00EF3EE68}"/>
              </a:ext>
            </a:extLst>
          </p:cNvPr>
          <p:cNvSpPr/>
          <p:nvPr/>
        </p:nvSpPr>
        <p:spPr>
          <a:xfrm>
            <a:off x="10190945" y="35302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859C9366-C542-4A94-80AD-C4EA815D4916}"/>
              </a:ext>
            </a:extLst>
          </p:cNvPr>
          <p:cNvSpPr/>
          <p:nvPr/>
        </p:nvSpPr>
        <p:spPr>
          <a:xfrm>
            <a:off x="6867718" y="3709997"/>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800C7345-5BC3-4EF8-BD69-EF9F7FA4BD2D}"/>
              </a:ext>
            </a:extLst>
          </p:cNvPr>
          <p:cNvSpPr/>
          <p:nvPr/>
        </p:nvSpPr>
        <p:spPr>
          <a:xfrm>
            <a:off x="7392019" y="37099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5AEBBE30-4BBB-4FD3-93B0-D238AE47BB6F}"/>
              </a:ext>
            </a:extLst>
          </p:cNvPr>
          <p:cNvSpPr/>
          <p:nvPr/>
        </p:nvSpPr>
        <p:spPr>
          <a:xfrm>
            <a:off x="7916320" y="37099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966B60FE-4D85-4BF0-B000-94954F65704F}"/>
              </a:ext>
            </a:extLst>
          </p:cNvPr>
          <p:cNvSpPr/>
          <p:nvPr/>
        </p:nvSpPr>
        <p:spPr>
          <a:xfrm>
            <a:off x="8440621" y="370999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1A579A6-815B-4663-AA8A-8EE2835FF011}"/>
              </a:ext>
            </a:extLst>
          </p:cNvPr>
          <p:cNvSpPr/>
          <p:nvPr/>
        </p:nvSpPr>
        <p:spPr>
          <a:xfrm>
            <a:off x="8964922" y="370999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12D1D21A-9725-4479-A580-3AC8685F2FFF}"/>
              </a:ext>
            </a:extLst>
          </p:cNvPr>
          <p:cNvSpPr/>
          <p:nvPr/>
        </p:nvSpPr>
        <p:spPr>
          <a:xfrm>
            <a:off x="9489223" y="370999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47FB59F8-4B53-462B-9CD6-9A92EEB8DC35}"/>
              </a:ext>
            </a:extLst>
          </p:cNvPr>
          <p:cNvSpPr/>
          <p:nvPr/>
        </p:nvSpPr>
        <p:spPr>
          <a:xfrm>
            <a:off x="10013524" y="370999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6ADFA9EF-8AD7-4878-B6E5-74E06F608EDC}"/>
              </a:ext>
            </a:extLst>
          </p:cNvPr>
          <p:cNvSpPr/>
          <p:nvPr/>
        </p:nvSpPr>
        <p:spPr>
          <a:xfrm>
            <a:off x="7795525" y="54929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7216B983-BFF6-4801-867C-FD0FB205C0C6}"/>
              </a:ext>
            </a:extLst>
          </p:cNvPr>
          <p:cNvSpPr/>
          <p:nvPr/>
        </p:nvSpPr>
        <p:spPr>
          <a:xfrm>
            <a:off x="8319826" y="54929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8263CB0D-D964-4204-9C8D-FFD5D543F86C}"/>
              </a:ext>
            </a:extLst>
          </p:cNvPr>
          <p:cNvSpPr/>
          <p:nvPr/>
        </p:nvSpPr>
        <p:spPr>
          <a:xfrm>
            <a:off x="8844127" y="54929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811A81F9-2D3A-49A8-815A-144F9E94E3F4}"/>
              </a:ext>
            </a:extLst>
          </p:cNvPr>
          <p:cNvSpPr/>
          <p:nvPr/>
        </p:nvSpPr>
        <p:spPr>
          <a:xfrm>
            <a:off x="9368428" y="54929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FC992786-B4E5-4FF6-9563-48A716C49740}"/>
              </a:ext>
            </a:extLst>
          </p:cNvPr>
          <p:cNvSpPr/>
          <p:nvPr/>
        </p:nvSpPr>
        <p:spPr>
          <a:xfrm>
            <a:off x="9892729" y="5492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E888D37-0517-4D00-A566-6987E4014FD8}"/>
              </a:ext>
            </a:extLst>
          </p:cNvPr>
          <p:cNvSpPr/>
          <p:nvPr/>
        </p:nvSpPr>
        <p:spPr>
          <a:xfrm>
            <a:off x="10417030" y="5492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00E373C4-18B9-47D0-BB2B-FB38FAC7931E}"/>
              </a:ext>
            </a:extLst>
          </p:cNvPr>
          <p:cNvSpPr/>
          <p:nvPr/>
        </p:nvSpPr>
        <p:spPr>
          <a:xfrm>
            <a:off x="10941331" y="5492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A29CDDF6-2563-4731-8495-BE531FF19246}"/>
              </a:ext>
            </a:extLst>
          </p:cNvPr>
          <p:cNvSpPr/>
          <p:nvPr/>
        </p:nvSpPr>
        <p:spPr>
          <a:xfrm>
            <a:off x="7618104" y="7289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25A54C-87F7-454D-ABDC-D7F6348F3F57}"/>
              </a:ext>
            </a:extLst>
          </p:cNvPr>
          <p:cNvSpPr/>
          <p:nvPr/>
        </p:nvSpPr>
        <p:spPr>
          <a:xfrm>
            <a:off x="8142405" y="7289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1814E3C6-3F8C-487E-B073-4DF1DC85EB51}"/>
              </a:ext>
            </a:extLst>
          </p:cNvPr>
          <p:cNvSpPr/>
          <p:nvPr/>
        </p:nvSpPr>
        <p:spPr>
          <a:xfrm>
            <a:off x="8666706" y="7289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8D14D5BD-14CC-4D78-990B-D4726529366D}"/>
              </a:ext>
            </a:extLst>
          </p:cNvPr>
          <p:cNvSpPr/>
          <p:nvPr/>
        </p:nvSpPr>
        <p:spPr>
          <a:xfrm>
            <a:off x="9191007" y="72898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A18DEE17-4BCD-44EA-8219-3ED7CEB7F0FB}"/>
              </a:ext>
            </a:extLst>
          </p:cNvPr>
          <p:cNvSpPr/>
          <p:nvPr/>
        </p:nvSpPr>
        <p:spPr>
          <a:xfrm>
            <a:off x="9715308" y="7289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8E3C7DBB-3F90-42A1-82D0-E1DDAFA832CF}"/>
              </a:ext>
            </a:extLst>
          </p:cNvPr>
          <p:cNvSpPr/>
          <p:nvPr/>
        </p:nvSpPr>
        <p:spPr>
          <a:xfrm>
            <a:off x="10239609" y="7289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EDB51842-D0E3-4644-9E8B-83C088B19A4B}"/>
              </a:ext>
            </a:extLst>
          </p:cNvPr>
          <p:cNvSpPr/>
          <p:nvPr/>
        </p:nvSpPr>
        <p:spPr>
          <a:xfrm>
            <a:off x="10763910" y="7289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AF77A96-42A8-4A7D-B32A-DF9910282669}"/>
              </a:ext>
            </a:extLst>
          </p:cNvPr>
          <p:cNvSpPr/>
          <p:nvPr/>
        </p:nvSpPr>
        <p:spPr>
          <a:xfrm>
            <a:off x="7440683" y="9086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E3939E68-9B46-431D-B360-C8DC09780916}"/>
              </a:ext>
            </a:extLst>
          </p:cNvPr>
          <p:cNvSpPr/>
          <p:nvPr/>
        </p:nvSpPr>
        <p:spPr>
          <a:xfrm>
            <a:off x="7964984" y="9086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E0E1C216-B89F-45E2-B90A-DA524C07A60F}"/>
              </a:ext>
            </a:extLst>
          </p:cNvPr>
          <p:cNvSpPr/>
          <p:nvPr/>
        </p:nvSpPr>
        <p:spPr>
          <a:xfrm>
            <a:off x="8489285" y="9086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398BD5B8-1E8C-4328-B672-1DD502541E4F}"/>
              </a:ext>
            </a:extLst>
          </p:cNvPr>
          <p:cNvSpPr/>
          <p:nvPr/>
        </p:nvSpPr>
        <p:spPr>
          <a:xfrm>
            <a:off x="9013586" y="90868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22DF346F-6AF3-4E99-B674-B5101566F94A}"/>
              </a:ext>
            </a:extLst>
          </p:cNvPr>
          <p:cNvSpPr/>
          <p:nvPr/>
        </p:nvSpPr>
        <p:spPr>
          <a:xfrm>
            <a:off x="9537887" y="9086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87FF8507-B6F2-41AC-8068-CA06084B7F59}"/>
              </a:ext>
            </a:extLst>
          </p:cNvPr>
          <p:cNvSpPr/>
          <p:nvPr/>
        </p:nvSpPr>
        <p:spPr>
          <a:xfrm>
            <a:off x="10062188" y="9086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925B3CC9-5CA4-4E7F-915D-E6C2D17829AB}"/>
              </a:ext>
            </a:extLst>
          </p:cNvPr>
          <p:cNvSpPr/>
          <p:nvPr/>
        </p:nvSpPr>
        <p:spPr>
          <a:xfrm>
            <a:off x="10586489" y="9086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43014108-702E-4869-82D5-1A552D01F4D5}"/>
              </a:ext>
            </a:extLst>
          </p:cNvPr>
          <p:cNvSpPr/>
          <p:nvPr/>
        </p:nvSpPr>
        <p:spPr>
          <a:xfrm>
            <a:off x="7263262" y="10883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5D475354-9C60-4970-B18C-DC5DAE70E580}"/>
              </a:ext>
            </a:extLst>
          </p:cNvPr>
          <p:cNvSpPr/>
          <p:nvPr/>
        </p:nvSpPr>
        <p:spPr>
          <a:xfrm>
            <a:off x="7787563" y="10883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AFA0EDDD-A6CB-4D48-B8B1-C1BB7B4EAAA4}"/>
              </a:ext>
            </a:extLst>
          </p:cNvPr>
          <p:cNvSpPr/>
          <p:nvPr/>
        </p:nvSpPr>
        <p:spPr>
          <a:xfrm>
            <a:off x="8311864" y="10883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6AFF16A9-D310-4B0B-A539-EC368ED500F1}"/>
              </a:ext>
            </a:extLst>
          </p:cNvPr>
          <p:cNvSpPr/>
          <p:nvPr/>
        </p:nvSpPr>
        <p:spPr>
          <a:xfrm>
            <a:off x="8836165" y="10883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422DE671-97F5-4D40-A022-D30E0AA4AA6C}"/>
              </a:ext>
            </a:extLst>
          </p:cNvPr>
          <p:cNvSpPr/>
          <p:nvPr/>
        </p:nvSpPr>
        <p:spPr>
          <a:xfrm>
            <a:off x="9360466" y="10883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00CAA9C3-B0A0-447C-8B37-4CD7B7086F26}"/>
              </a:ext>
            </a:extLst>
          </p:cNvPr>
          <p:cNvSpPr/>
          <p:nvPr/>
        </p:nvSpPr>
        <p:spPr>
          <a:xfrm>
            <a:off x="9884767" y="10883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9E0754D3-5D3C-4079-8891-B1C41051A42D}"/>
              </a:ext>
            </a:extLst>
          </p:cNvPr>
          <p:cNvSpPr/>
          <p:nvPr/>
        </p:nvSpPr>
        <p:spPr>
          <a:xfrm>
            <a:off x="10409068" y="10883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28D9CE1C-5519-44C4-A97E-304D2604A01B}"/>
              </a:ext>
            </a:extLst>
          </p:cNvPr>
          <p:cNvSpPr/>
          <p:nvPr/>
        </p:nvSpPr>
        <p:spPr>
          <a:xfrm>
            <a:off x="7085841" y="12680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3DC8728-BA4C-4058-A286-C3511C4AF110}"/>
              </a:ext>
            </a:extLst>
          </p:cNvPr>
          <p:cNvSpPr/>
          <p:nvPr/>
        </p:nvSpPr>
        <p:spPr>
          <a:xfrm>
            <a:off x="7610142" y="12680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5EDCFEAA-C266-43EE-B84A-6357142AB39D}"/>
              </a:ext>
            </a:extLst>
          </p:cNvPr>
          <p:cNvSpPr/>
          <p:nvPr/>
        </p:nvSpPr>
        <p:spPr>
          <a:xfrm>
            <a:off x="8134443" y="12680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A86B2DA9-BF77-49B3-8B52-559CAE80E122}"/>
              </a:ext>
            </a:extLst>
          </p:cNvPr>
          <p:cNvSpPr/>
          <p:nvPr/>
        </p:nvSpPr>
        <p:spPr>
          <a:xfrm>
            <a:off x="8658744" y="12680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436AA5F1-CD9D-43DB-A485-1C31F9C18957}"/>
              </a:ext>
            </a:extLst>
          </p:cNvPr>
          <p:cNvSpPr/>
          <p:nvPr/>
        </p:nvSpPr>
        <p:spPr>
          <a:xfrm>
            <a:off x="9183045" y="12680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3930C857-5C21-4729-8668-833AD2E02D2B}"/>
              </a:ext>
            </a:extLst>
          </p:cNvPr>
          <p:cNvSpPr/>
          <p:nvPr/>
        </p:nvSpPr>
        <p:spPr>
          <a:xfrm>
            <a:off x="9707346" y="12680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2105EE9E-184E-4A62-ADF6-6A25DB285487}"/>
              </a:ext>
            </a:extLst>
          </p:cNvPr>
          <p:cNvSpPr/>
          <p:nvPr/>
        </p:nvSpPr>
        <p:spPr>
          <a:xfrm>
            <a:off x="10231647" y="12680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8886D35-6A09-4F72-9659-10EB39C92DCB}"/>
              </a:ext>
            </a:extLst>
          </p:cNvPr>
          <p:cNvSpPr/>
          <p:nvPr/>
        </p:nvSpPr>
        <p:spPr>
          <a:xfrm>
            <a:off x="6908420" y="1447775"/>
            <a:ext cx="743803" cy="743803"/>
          </a:xfrm>
          <a:prstGeom prst="cub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27DB507E-B7CE-4E2D-8E48-B32C29A3D06E}"/>
              </a:ext>
            </a:extLst>
          </p:cNvPr>
          <p:cNvSpPr/>
          <p:nvPr/>
        </p:nvSpPr>
        <p:spPr>
          <a:xfrm>
            <a:off x="7432721" y="14477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0F7123A-85B6-484E-9B00-C2EF5378F486}"/>
              </a:ext>
            </a:extLst>
          </p:cNvPr>
          <p:cNvSpPr/>
          <p:nvPr/>
        </p:nvSpPr>
        <p:spPr>
          <a:xfrm>
            <a:off x="7957022" y="14477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E05184F3-6FEA-44B0-BB8B-C1B6178E4B45}"/>
              </a:ext>
            </a:extLst>
          </p:cNvPr>
          <p:cNvSpPr/>
          <p:nvPr/>
        </p:nvSpPr>
        <p:spPr>
          <a:xfrm>
            <a:off x="8481323" y="14477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70AEB54-A7E3-42BD-8A7F-C3A63976ECE4}"/>
              </a:ext>
            </a:extLst>
          </p:cNvPr>
          <p:cNvSpPr/>
          <p:nvPr/>
        </p:nvSpPr>
        <p:spPr>
          <a:xfrm>
            <a:off x="9005624" y="14477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F597C64D-AC59-4D33-9533-78ED0846953F}"/>
              </a:ext>
            </a:extLst>
          </p:cNvPr>
          <p:cNvSpPr/>
          <p:nvPr/>
        </p:nvSpPr>
        <p:spPr>
          <a:xfrm>
            <a:off x="9529925" y="14477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B331768C-F223-4E0C-9AA5-3CA718B1044B}"/>
              </a:ext>
            </a:extLst>
          </p:cNvPr>
          <p:cNvSpPr/>
          <p:nvPr/>
        </p:nvSpPr>
        <p:spPr>
          <a:xfrm>
            <a:off x="10054226" y="144776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Connector: Curved 4">
            <a:extLst>
              <a:ext uri="{FF2B5EF4-FFF2-40B4-BE49-F238E27FC236}">
                <a16:creationId xmlns:a16="http://schemas.microsoft.com/office/drawing/2014/main" id="{E4B7BF77-E44B-435C-AACB-AC320D7E68E7}"/>
              </a:ext>
            </a:extLst>
          </p:cNvPr>
          <p:cNvCxnSpPr>
            <a:stCxn id="141" idx="2"/>
            <a:endCxn id="99" idx="2"/>
          </p:cNvCxnSpPr>
          <p:nvPr/>
        </p:nvCxnSpPr>
        <p:spPr>
          <a:xfrm rot="10800000" flipV="1">
            <a:off x="6867718" y="1912652"/>
            <a:ext cx="40702" cy="2262222"/>
          </a:xfrm>
          <a:prstGeom prst="curvedConnector3">
            <a:avLst>
              <a:gd name="adj1" fmla="val 66164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C16C1AD5-0760-48A0-A834-3C9DE64738F7}"/>
              </a:ext>
            </a:extLst>
          </p:cNvPr>
          <p:cNvCxnSpPr>
            <a:stCxn id="57" idx="2"/>
            <a:endCxn id="141" idx="3"/>
          </p:cNvCxnSpPr>
          <p:nvPr/>
        </p:nvCxnSpPr>
        <p:spPr>
          <a:xfrm rot="10800000" flipH="1">
            <a:off x="6867718" y="2191579"/>
            <a:ext cx="319628" cy="4022371"/>
          </a:xfrm>
          <a:prstGeom prst="curvedConnector4">
            <a:avLst>
              <a:gd name="adj1" fmla="val -262243"/>
              <a:gd name="adj2" fmla="val 79378"/>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E80F2AC-7D7C-4D14-9AE7-8150ED97CD5B}"/>
              </a:ext>
            </a:extLst>
          </p:cNvPr>
          <p:cNvCxnSpPr>
            <a:stCxn id="99" idx="1"/>
          </p:cNvCxnSpPr>
          <p:nvPr/>
        </p:nvCxnSpPr>
        <p:spPr>
          <a:xfrm rot="16200000" flipV="1">
            <a:off x="6243704" y="2993007"/>
            <a:ext cx="1704376" cy="101505"/>
          </a:xfrm>
          <a:prstGeom prst="curvedConnector3">
            <a:avLst>
              <a:gd name="adj1" fmla="val 545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75CC109-CB44-4A23-AEBA-0A9010D50760}"/>
              </a:ext>
            </a:extLst>
          </p:cNvPr>
          <p:cNvCxnSpPr>
            <a:stCxn id="57" idx="2"/>
            <a:endCxn id="99" idx="3"/>
          </p:cNvCxnSpPr>
          <p:nvPr/>
        </p:nvCxnSpPr>
        <p:spPr>
          <a:xfrm rot="10800000" flipH="1">
            <a:off x="6867718" y="4453801"/>
            <a:ext cx="278926" cy="1760149"/>
          </a:xfrm>
          <a:prstGeom prst="curvedConnector4">
            <a:avLst>
              <a:gd name="adj1" fmla="val -81957"/>
              <a:gd name="adj2" fmla="val 63206"/>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67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52BD-F7B0-43D6-A107-5669435ACC57}"/>
              </a:ext>
            </a:extLst>
          </p:cNvPr>
          <p:cNvSpPr>
            <a:spLocks noGrp="1"/>
          </p:cNvSpPr>
          <p:nvPr>
            <p:ph type="title"/>
          </p:nvPr>
        </p:nvSpPr>
        <p:spPr>
          <a:xfrm>
            <a:off x="334249" y="187457"/>
            <a:ext cx="6553819" cy="1325563"/>
          </a:xfrm>
        </p:spPr>
        <p:txBody>
          <a:bodyPr>
            <a:normAutofit/>
          </a:bodyPr>
          <a:lstStyle/>
          <a:p>
            <a:r>
              <a:rPr lang="en-GB" dirty="0"/>
              <a:t>Connecting cortical columns</a:t>
            </a:r>
          </a:p>
        </p:txBody>
      </p:sp>
      <p:sp>
        <p:nvSpPr>
          <p:cNvPr id="3" name="Content Placeholder 2">
            <a:extLst>
              <a:ext uri="{FF2B5EF4-FFF2-40B4-BE49-F238E27FC236}">
                <a16:creationId xmlns:a16="http://schemas.microsoft.com/office/drawing/2014/main" id="{C393E722-F2C3-4D91-A38A-62FF7802B519}"/>
              </a:ext>
            </a:extLst>
          </p:cNvPr>
          <p:cNvSpPr>
            <a:spLocks noGrp="1"/>
          </p:cNvSpPr>
          <p:nvPr>
            <p:ph idx="1"/>
          </p:nvPr>
        </p:nvSpPr>
        <p:spPr>
          <a:xfrm>
            <a:off x="610301" y="1268073"/>
            <a:ext cx="4775260" cy="4351338"/>
          </a:xfrm>
        </p:spPr>
        <p:txBody>
          <a:bodyPr>
            <a:normAutofit/>
          </a:bodyPr>
          <a:lstStyle/>
          <a:p>
            <a:endParaRPr lang="en-GB" dirty="0"/>
          </a:p>
          <a:p>
            <a:r>
              <a:rPr lang="en-GB" dirty="0"/>
              <a:t>Columns can be created by connecting vertically aligned neurons (</a:t>
            </a:r>
            <a:r>
              <a:rPr lang="en-GB" dirty="0">
                <a:solidFill>
                  <a:schemeClr val="accent1"/>
                </a:solidFill>
              </a:rPr>
              <a:t>blue arrows</a:t>
            </a:r>
            <a:r>
              <a:rPr lang="en-GB" dirty="0"/>
              <a:t>)</a:t>
            </a:r>
          </a:p>
          <a:p>
            <a:pPr lvl="1"/>
            <a:r>
              <a:rPr lang="en-GB" dirty="0"/>
              <a:t>The connections scheme is identical for every column</a:t>
            </a:r>
          </a:p>
          <a:p>
            <a:r>
              <a:rPr lang="en-GB" dirty="0"/>
              <a:t>Columns can be connected by connecting adjacent neurons</a:t>
            </a:r>
          </a:p>
          <a:p>
            <a:pPr lvl="1"/>
            <a:r>
              <a:rPr lang="en-GB" dirty="0">
                <a:solidFill>
                  <a:schemeClr val="accent2">
                    <a:lumMod val="75000"/>
                  </a:schemeClr>
                </a:solidFill>
              </a:rPr>
              <a:t>Either within one population (orange arrows)</a:t>
            </a:r>
          </a:p>
        </p:txBody>
      </p:sp>
      <p:sp>
        <p:nvSpPr>
          <p:cNvPr id="21" name="Cube 20">
            <a:extLst>
              <a:ext uri="{FF2B5EF4-FFF2-40B4-BE49-F238E27FC236}">
                <a16:creationId xmlns:a16="http://schemas.microsoft.com/office/drawing/2014/main" id="{25E40157-4FC2-47BE-8CF3-3CAFDD077733}"/>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22D10EE4-5CB1-4338-8A93-0AA111D9CA26}"/>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FFFF1A59-0321-4C01-B476-E4CFF717D112}"/>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04C908D1-DD51-42DB-8512-D0ACF26DE0F3}"/>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AE72B0C7-7F0C-4491-80EF-E03BC17C675A}"/>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3722EA58-FF4A-413A-8F7C-7C56E7081292}"/>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1F2A6442-B655-45FE-912A-AB6F28FABFB2}"/>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FE6A2EE9-9887-4980-9156-984F540F2A72}"/>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FA35F07D-8212-4494-9F20-B0F0340CE136}"/>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C3CA7A4C-50FF-48A7-89AE-FEAC01C824BC}"/>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3349C69D-11EA-4DF3-A234-B7712D0B5BF8}"/>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77FC2F40-10F8-454C-8688-41E8F64195CF}"/>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E61E5EED-CBA7-44BB-83BA-8C82060715D3}"/>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0F5260B1-5063-4D20-81F8-7F0B17FFE90E}"/>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30C0223D-B7FA-4601-990E-3CC6A7FC9AE4}"/>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07860C66-EAFD-4294-A54A-A2B93ADC5058}"/>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A36B2C9F-9B26-475E-B87A-D267F95C4C29}"/>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680F3C89-7B81-45A5-9CCE-975DCCEBC7D7}"/>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93BEF21-6751-461C-B747-747590CE3FDE}"/>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64912624-223C-429C-8019-50C43ACC46CF}"/>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315AD331-9C5E-4763-A476-AB24540D044F}"/>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588EF66C-66DA-4176-9514-7C09446AB09C}"/>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AF265AD9-C296-4D5C-B911-BFF8120EBF4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CF960D14-7C65-4579-84E9-AB10EE6BF6EC}"/>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EEAFF5F3-15B0-486D-ACA1-B31A93486D07}"/>
              </a:ext>
            </a:extLst>
          </p:cNvPr>
          <p:cNvSpPr/>
          <p:nvPr/>
        </p:nvSpPr>
        <p:spPr>
          <a:xfrm>
            <a:off x="8795463" y="5389677"/>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D0A9ACAB-9EB4-40DD-A611-9EE24060B832}"/>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34B5ED91-0BF7-4555-9BD4-5EF6D28D05BA}"/>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8210A47C-4E5D-4F6F-8E99-EA5205AD4BC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28A6A878-3205-4F70-AB10-11039A54FBC5}"/>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E8395811-A2AD-4F61-BCC0-0BE8AAEF20A9}"/>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842A0A31-2A7A-471F-89E3-79D56F5760FA}"/>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ube 52">
            <a:extLst>
              <a:ext uri="{FF2B5EF4-FFF2-40B4-BE49-F238E27FC236}">
                <a16:creationId xmlns:a16="http://schemas.microsoft.com/office/drawing/2014/main" id="{0039FCD9-54CA-4D70-94A2-CD830E4E90A4}"/>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CCEB96D7-3B46-4A37-896D-BCC27A9CCFC5}"/>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A9AAA10A-4E91-40D8-B0F6-CC7E3F6EE0D6}"/>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02D5EA9F-8222-46CB-8BF5-3C7C2D541047}"/>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94534D58-D930-4517-8259-EF25C8F53B70}"/>
              </a:ext>
            </a:extLst>
          </p:cNvPr>
          <p:cNvSpPr/>
          <p:nvPr/>
        </p:nvSpPr>
        <p:spPr>
          <a:xfrm>
            <a:off x="6867718" y="5749072"/>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75E4E5EA-F2F8-41D7-A9D4-190B9122081C}"/>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FB86BFB1-BE30-462E-81EB-EBC1CD80D05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999CCA1-CB8E-49F0-BF91-E6A153A239D2}"/>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AA01756C-DB73-45FF-8E49-5014A2E60FF0}"/>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3989043-1828-4207-BD15-8CD4D502E93C}"/>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1C752656-C132-4960-B7F9-A75A1A0E33DE}"/>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237A545-0FDA-4700-932D-FDC7BBCC53E2}"/>
              </a:ext>
            </a:extLst>
          </p:cNvPr>
          <p:cNvSpPr/>
          <p:nvPr/>
        </p:nvSpPr>
        <p:spPr>
          <a:xfrm>
            <a:off x="7754823" y="281151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4F19715B-0458-4919-978F-8D1CC7EECDD8}"/>
              </a:ext>
            </a:extLst>
          </p:cNvPr>
          <p:cNvSpPr/>
          <p:nvPr/>
        </p:nvSpPr>
        <p:spPr>
          <a:xfrm>
            <a:off x="8279124" y="281151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A3134E6C-EB34-418F-BAE2-4622DD0136B5}"/>
              </a:ext>
            </a:extLst>
          </p:cNvPr>
          <p:cNvSpPr/>
          <p:nvPr/>
        </p:nvSpPr>
        <p:spPr>
          <a:xfrm>
            <a:off x="8803425" y="281151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7EDDF08B-2F42-4644-9822-DF79F05EE110}"/>
              </a:ext>
            </a:extLst>
          </p:cNvPr>
          <p:cNvSpPr/>
          <p:nvPr/>
        </p:nvSpPr>
        <p:spPr>
          <a:xfrm>
            <a:off x="9327726" y="281151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3905D603-E101-4AD2-9FFA-64A0F2C0A1F7}"/>
              </a:ext>
            </a:extLst>
          </p:cNvPr>
          <p:cNvSpPr/>
          <p:nvPr/>
        </p:nvSpPr>
        <p:spPr>
          <a:xfrm>
            <a:off x="9852027" y="28115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C7FA8E6E-800B-4A66-861B-FAC03CFD1930}"/>
              </a:ext>
            </a:extLst>
          </p:cNvPr>
          <p:cNvSpPr/>
          <p:nvPr/>
        </p:nvSpPr>
        <p:spPr>
          <a:xfrm>
            <a:off x="10376328" y="28115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21EC871E-1058-441A-9C2D-58C4854A2D8D}"/>
              </a:ext>
            </a:extLst>
          </p:cNvPr>
          <p:cNvSpPr/>
          <p:nvPr/>
        </p:nvSpPr>
        <p:spPr>
          <a:xfrm>
            <a:off x="10900629" y="28115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6A776719-223C-4353-99B7-230D8C718039}"/>
              </a:ext>
            </a:extLst>
          </p:cNvPr>
          <p:cNvSpPr/>
          <p:nvPr/>
        </p:nvSpPr>
        <p:spPr>
          <a:xfrm>
            <a:off x="7577402" y="29912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B05E6536-8A5D-4C54-8170-48CDA0028902}"/>
              </a:ext>
            </a:extLst>
          </p:cNvPr>
          <p:cNvSpPr/>
          <p:nvPr/>
        </p:nvSpPr>
        <p:spPr>
          <a:xfrm>
            <a:off x="8101703" y="29912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40B9DB55-72B6-4014-BC84-5B826003CACD}"/>
              </a:ext>
            </a:extLst>
          </p:cNvPr>
          <p:cNvSpPr/>
          <p:nvPr/>
        </p:nvSpPr>
        <p:spPr>
          <a:xfrm>
            <a:off x="8626004" y="29912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D2A49088-4264-49E8-9097-777CD45D5228}"/>
              </a:ext>
            </a:extLst>
          </p:cNvPr>
          <p:cNvSpPr/>
          <p:nvPr/>
        </p:nvSpPr>
        <p:spPr>
          <a:xfrm>
            <a:off x="9150305" y="299121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A06F5FAC-CE60-4725-B4A9-31CDA66A61B4}"/>
              </a:ext>
            </a:extLst>
          </p:cNvPr>
          <p:cNvSpPr/>
          <p:nvPr/>
        </p:nvSpPr>
        <p:spPr>
          <a:xfrm>
            <a:off x="9674606" y="29912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479F0E01-DA48-4178-ABB2-64A9F0D00ACA}"/>
              </a:ext>
            </a:extLst>
          </p:cNvPr>
          <p:cNvSpPr/>
          <p:nvPr/>
        </p:nvSpPr>
        <p:spPr>
          <a:xfrm>
            <a:off x="10198907" y="29912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2D67A64C-1AAF-43F0-B7C1-83907A362E42}"/>
              </a:ext>
            </a:extLst>
          </p:cNvPr>
          <p:cNvSpPr/>
          <p:nvPr/>
        </p:nvSpPr>
        <p:spPr>
          <a:xfrm>
            <a:off x="10723208" y="29912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CEC32582-B918-4DDA-B3DA-686484A922F0}"/>
              </a:ext>
            </a:extLst>
          </p:cNvPr>
          <p:cNvSpPr/>
          <p:nvPr/>
        </p:nvSpPr>
        <p:spPr>
          <a:xfrm>
            <a:off x="7399981" y="31709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A40F0AA7-21F4-46FA-84A7-8536240AA64A}"/>
              </a:ext>
            </a:extLst>
          </p:cNvPr>
          <p:cNvSpPr/>
          <p:nvPr/>
        </p:nvSpPr>
        <p:spPr>
          <a:xfrm>
            <a:off x="7924282" y="31709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F8DBC521-4ED5-43EA-A613-BB810B2F5EFE}"/>
              </a:ext>
            </a:extLst>
          </p:cNvPr>
          <p:cNvSpPr/>
          <p:nvPr/>
        </p:nvSpPr>
        <p:spPr>
          <a:xfrm>
            <a:off x="8448583" y="31709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EC2146F9-7BA0-4EAF-A6A9-B866A03AAED2}"/>
              </a:ext>
            </a:extLst>
          </p:cNvPr>
          <p:cNvSpPr/>
          <p:nvPr/>
        </p:nvSpPr>
        <p:spPr>
          <a:xfrm>
            <a:off x="8972884" y="317090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EC1200A8-743F-42BF-B161-926F960B6255}"/>
              </a:ext>
            </a:extLst>
          </p:cNvPr>
          <p:cNvSpPr/>
          <p:nvPr/>
        </p:nvSpPr>
        <p:spPr>
          <a:xfrm>
            <a:off x="9497185" y="31709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9C6C715D-CF1D-4483-A8A2-D5B5F62B77EB}"/>
              </a:ext>
            </a:extLst>
          </p:cNvPr>
          <p:cNvSpPr/>
          <p:nvPr/>
        </p:nvSpPr>
        <p:spPr>
          <a:xfrm>
            <a:off x="10021486" y="31709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AE010950-29DA-4ED6-B860-625427F10F80}"/>
              </a:ext>
            </a:extLst>
          </p:cNvPr>
          <p:cNvSpPr/>
          <p:nvPr/>
        </p:nvSpPr>
        <p:spPr>
          <a:xfrm>
            <a:off x="10545787" y="31709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08647EB0-C5B8-457E-B96C-117E79370C6A}"/>
              </a:ext>
            </a:extLst>
          </p:cNvPr>
          <p:cNvSpPr/>
          <p:nvPr/>
        </p:nvSpPr>
        <p:spPr>
          <a:xfrm>
            <a:off x="7222560" y="33506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1549B62-5A1A-465A-A013-C28CAB56BEC7}"/>
              </a:ext>
            </a:extLst>
          </p:cNvPr>
          <p:cNvSpPr/>
          <p:nvPr/>
        </p:nvSpPr>
        <p:spPr>
          <a:xfrm>
            <a:off x="7746861" y="33506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A395CE3B-7287-4822-97B1-5C280C48A913}"/>
              </a:ext>
            </a:extLst>
          </p:cNvPr>
          <p:cNvSpPr/>
          <p:nvPr/>
        </p:nvSpPr>
        <p:spPr>
          <a:xfrm>
            <a:off x="8271162" y="33506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D38CF971-BBF7-4B74-BB27-1AC5E783ABB5}"/>
              </a:ext>
            </a:extLst>
          </p:cNvPr>
          <p:cNvSpPr/>
          <p:nvPr/>
        </p:nvSpPr>
        <p:spPr>
          <a:xfrm>
            <a:off x="8795463" y="335060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9E18782F-EBDC-4EED-B5FB-6C60792C45BC}"/>
              </a:ext>
            </a:extLst>
          </p:cNvPr>
          <p:cNvSpPr/>
          <p:nvPr/>
        </p:nvSpPr>
        <p:spPr>
          <a:xfrm>
            <a:off x="9319764" y="33506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F0268AC1-471F-4E09-A393-5A5BE75114E5}"/>
              </a:ext>
            </a:extLst>
          </p:cNvPr>
          <p:cNvSpPr/>
          <p:nvPr/>
        </p:nvSpPr>
        <p:spPr>
          <a:xfrm>
            <a:off x="9844065" y="33506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533DBB4C-F038-4CB1-BD12-982113ECEFFC}"/>
              </a:ext>
            </a:extLst>
          </p:cNvPr>
          <p:cNvSpPr/>
          <p:nvPr/>
        </p:nvSpPr>
        <p:spPr>
          <a:xfrm>
            <a:off x="10368366" y="33505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32669927-7BD4-40CA-8116-43617FAA55A8}"/>
              </a:ext>
            </a:extLst>
          </p:cNvPr>
          <p:cNvSpPr/>
          <p:nvPr/>
        </p:nvSpPr>
        <p:spPr>
          <a:xfrm>
            <a:off x="7045139" y="35303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7DA7546A-5D1C-4FF0-AA31-F68AE6E8DE0D}"/>
              </a:ext>
            </a:extLst>
          </p:cNvPr>
          <p:cNvSpPr/>
          <p:nvPr/>
        </p:nvSpPr>
        <p:spPr>
          <a:xfrm>
            <a:off x="7569440" y="35303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F1188D84-8F77-47BA-8007-42DD0709DA35}"/>
              </a:ext>
            </a:extLst>
          </p:cNvPr>
          <p:cNvSpPr/>
          <p:nvPr/>
        </p:nvSpPr>
        <p:spPr>
          <a:xfrm>
            <a:off x="8093741" y="35302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EC5CCCD-8F09-46A1-B900-A83D98A7806D}"/>
              </a:ext>
            </a:extLst>
          </p:cNvPr>
          <p:cNvSpPr/>
          <p:nvPr/>
        </p:nvSpPr>
        <p:spPr>
          <a:xfrm>
            <a:off x="8618042" y="353029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CFD74627-BEFE-451D-A3DF-90AD7C110F77}"/>
              </a:ext>
            </a:extLst>
          </p:cNvPr>
          <p:cNvSpPr/>
          <p:nvPr/>
        </p:nvSpPr>
        <p:spPr>
          <a:xfrm>
            <a:off x="9142343" y="353029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7E4CF411-F8EB-41FD-A4F9-6BAD5B89B076}"/>
              </a:ext>
            </a:extLst>
          </p:cNvPr>
          <p:cNvSpPr/>
          <p:nvPr/>
        </p:nvSpPr>
        <p:spPr>
          <a:xfrm>
            <a:off x="9666644" y="35302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A2F476B1-A472-45AE-9392-10A00EF3EE68}"/>
              </a:ext>
            </a:extLst>
          </p:cNvPr>
          <p:cNvSpPr/>
          <p:nvPr/>
        </p:nvSpPr>
        <p:spPr>
          <a:xfrm>
            <a:off x="10190945" y="35302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859C9366-C542-4A94-80AD-C4EA815D4916}"/>
              </a:ext>
            </a:extLst>
          </p:cNvPr>
          <p:cNvSpPr/>
          <p:nvPr/>
        </p:nvSpPr>
        <p:spPr>
          <a:xfrm>
            <a:off x="6867718" y="3709997"/>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800C7345-5BC3-4EF8-BD69-EF9F7FA4BD2D}"/>
              </a:ext>
            </a:extLst>
          </p:cNvPr>
          <p:cNvSpPr/>
          <p:nvPr/>
        </p:nvSpPr>
        <p:spPr>
          <a:xfrm>
            <a:off x="7392019" y="37099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5AEBBE30-4BBB-4FD3-93B0-D238AE47BB6F}"/>
              </a:ext>
            </a:extLst>
          </p:cNvPr>
          <p:cNvSpPr/>
          <p:nvPr/>
        </p:nvSpPr>
        <p:spPr>
          <a:xfrm>
            <a:off x="7916320" y="37099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966B60FE-4D85-4BF0-B000-94954F65704F}"/>
              </a:ext>
            </a:extLst>
          </p:cNvPr>
          <p:cNvSpPr/>
          <p:nvPr/>
        </p:nvSpPr>
        <p:spPr>
          <a:xfrm>
            <a:off x="8440621" y="370999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1A579A6-815B-4663-AA8A-8EE2835FF011}"/>
              </a:ext>
            </a:extLst>
          </p:cNvPr>
          <p:cNvSpPr/>
          <p:nvPr/>
        </p:nvSpPr>
        <p:spPr>
          <a:xfrm>
            <a:off x="8964922" y="370999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12D1D21A-9725-4479-A580-3AC8685F2FFF}"/>
              </a:ext>
            </a:extLst>
          </p:cNvPr>
          <p:cNvSpPr/>
          <p:nvPr/>
        </p:nvSpPr>
        <p:spPr>
          <a:xfrm>
            <a:off x="9489223" y="370999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47FB59F8-4B53-462B-9CD6-9A92EEB8DC35}"/>
              </a:ext>
            </a:extLst>
          </p:cNvPr>
          <p:cNvSpPr/>
          <p:nvPr/>
        </p:nvSpPr>
        <p:spPr>
          <a:xfrm>
            <a:off x="10013524" y="370999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6ADFA9EF-8AD7-4878-B6E5-74E06F608EDC}"/>
              </a:ext>
            </a:extLst>
          </p:cNvPr>
          <p:cNvSpPr/>
          <p:nvPr/>
        </p:nvSpPr>
        <p:spPr>
          <a:xfrm>
            <a:off x="7795525" y="54929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7216B983-BFF6-4801-867C-FD0FB205C0C6}"/>
              </a:ext>
            </a:extLst>
          </p:cNvPr>
          <p:cNvSpPr/>
          <p:nvPr/>
        </p:nvSpPr>
        <p:spPr>
          <a:xfrm>
            <a:off x="8319826" y="54929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8263CB0D-D964-4204-9C8D-FFD5D543F86C}"/>
              </a:ext>
            </a:extLst>
          </p:cNvPr>
          <p:cNvSpPr/>
          <p:nvPr/>
        </p:nvSpPr>
        <p:spPr>
          <a:xfrm>
            <a:off x="8844127" y="54929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811A81F9-2D3A-49A8-815A-144F9E94E3F4}"/>
              </a:ext>
            </a:extLst>
          </p:cNvPr>
          <p:cNvSpPr/>
          <p:nvPr/>
        </p:nvSpPr>
        <p:spPr>
          <a:xfrm>
            <a:off x="9368428" y="54929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FC992786-B4E5-4FF6-9563-48A716C49740}"/>
              </a:ext>
            </a:extLst>
          </p:cNvPr>
          <p:cNvSpPr/>
          <p:nvPr/>
        </p:nvSpPr>
        <p:spPr>
          <a:xfrm>
            <a:off x="9892729" y="5492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E888D37-0517-4D00-A566-6987E4014FD8}"/>
              </a:ext>
            </a:extLst>
          </p:cNvPr>
          <p:cNvSpPr/>
          <p:nvPr/>
        </p:nvSpPr>
        <p:spPr>
          <a:xfrm>
            <a:off x="10417030" y="5492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00E373C4-18B9-47D0-BB2B-FB38FAC7931E}"/>
              </a:ext>
            </a:extLst>
          </p:cNvPr>
          <p:cNvSpPr/>
          <p:nvPr/>
        </p:nvSpPr>
        <p:spPr>
          <a:xfrm>
            <a:off x="10941331" y="5492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A29CDDF6-2563-4731-8495-BE531FF19246}"/>
              </a:ext>
            </a:extLst>
          </p:cNvPr>
          <p:cNvSpPr/>
          <p:nvPr/>
        </p:nvSpPr>
        <p:spPr>
          <a:xfrm>
            <a:off x="7618104" y="7289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25A54C-87F7-454D-ABDC-D7F6348F3F57}"/>
              </a:ext>
            </a:extLst>
          </p:cNvPr>
          <p:cNvSpPr/>
          <p:nvPr/>
        </p:nvSpPr>
        <p:spPr>
          <a:xfrm>
            <a:off x="8142405" y="7289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1814E3C6-3F8C-487E-B073-4DF1DC85EB51}"/>
              </a:ext>
            </a:extLst>
          </p:cNvPr>
          <p:cNvSpPr/>
          <p:nvPr/>
        </p:nvSpPr>
        <p:spPr>
          <a:xfrm>
            <a:off x="8666706" y="7289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8D14D5BD-14CC-4D78-990B-D4726529366D}"/>
              </a:ext>
            </a:extLst>
          </p:cNvPr>
          <p:cNvSpPr/>
          <p:nvPr/>
        </p:nvSpPr>
        <p:spPr>
          <a:xfrm>
            <a:off x="9191007" y="72898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A18DEE17-4BCD-44EA-8219-3ED7CEB7F0FB}"/>
              </a:ext>
            </a:extLst>
          </p:cNvPr>
          <p:cNvSpPr/>
          <p:nvPr/>
        </p:nvSpPr>
        <p:spPr>
          <a:xfrm>
            <a:off x="9715308" y="7289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8E3C7DBB-3F90-42A1-82D0-E1DDAFA832CF}"/>
              </a:ext>
            </a:extLst>
          </p:cNvPr>
          <p:cNvSpPr/>
          <p:nvPr/>
        </p:nvSpPr>
        <p:spPr>
          <a:xfrm>
            <a:off x="10239609" y="7289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EDB51842-D0E3-4644-9E8B-83C088B19A4B}"/>
              </a:ext>
            </a:extLst>
          </p:cNvPr>
          <p:cNvSpPr/>
          <p:nvPr/>
        </p:nvSpPr>
        <p:spPr>
          <a:xfrm>
            <a:off x="10763910" y="7289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AF77A96-42A8-4A7D-B32A-DF9910282669}"/>
              </a:ext>
            </a:extLst>
          </p:cNvPr>
          <p:cNvSpPr/>
          <p:nvPr/>
        </p:nvSpPr>
        <p:spPr>
          <a:xfrm>
            <a:off x="7440683" y="9086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E3939E68-9B46-431D-B360-C8DC09780916}"/>
              </a:ext>
            </a:extLst>
          </p:cNvPr>
          <p:cNvSpPr/>
          <p:nvPr/>
        </p:nvSpPr>
        <p:spPr>
          <a:xfrm>
            <a:off x="7964984" y="9086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E0E1C216-B89F-45E2-B90A-DA524C07A60F}"/>
              </a:ext>
            </a:extLst>
          </p:cNvPr>
          <p:cNvSpPr/>
          <p:nvPr/>
        </p:nvSpPr>
        <p:spPr>
          <a:xfrm>
            <a:off x="8489285" y="9086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398BD5B8-1E8C-4328-B672-1DD502541E4F}"/>
              </a:ext>
            </a:extLst>
          </p:cNvPr>
          <p:cNvSpPr/>
          <p:nvPr/>
        </p:nvSpPr>
        <p:spPr>
          <a:xfrm>
            <a:off x="9013586" y="90868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22DF346F-6AF3-4E99-B674-B5101566F94A}"/>
              </a:ext>
            </a:extLst>
          </p:cNvPr>
          <p:cNvSpPr/>
          <p:nvPr/>
        </p:nvSpPr>
        <p:spPr>
          <a:xfrm>
            <a:off x="9537887" y="9086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87FF8507-B6F2-41AC-8068-CA06084B7F59}"/>
              </a:ext>
            </a:extLst>
          </p:cNvPr>
          <p:cNvSpPr/>
          <p:nvPr/>
        </p:nvSpPr>
        <p:spPr>
          <a:xfrm>
            <a:off x="10062188" y="9086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925B3CC9-5CA4-4E7F-915D-E6C2D17829AB}"/>
              </a:ext>
            </a:extLst>
          </p:cNvPr>
          <p:cNvSpPr/>
          <p:nvPr/>
        </p:nvSpPr>
        <p:spPr>
          <a:xfrm>
            <a:off x="10586489" y="9086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43014108-702E-4869-82D5-1A552D01F4D5}"/>
              </a:ext>
            </a:extLst>
          </p:cNvPr>
          <p:cNvSpPr/>
          <p:nvPr/>
        </p:nvSpPr>
        <p:spPr>
          <a:xfrm>
            <a:off x="7263262" y="10883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5D475354-9C60-4970-B18C-DC5DAE70E580}"/>
              </a:ext>
            </a:extLst>
          </p:cNvPr>
          <p:cNvSpPr/>
          <p:nvPr/>
        </p:nvSpPr>
        <p:spPr>
          <a:xfrm>
            <a:off x="7787563" y="10883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AFA0EDDD-A6CB-4D48-B8B1-C1BB7B4EAAA4}"/>
              </a:ext>
            </a:extLst>
          </p:cNvPr>
          <p:cNvSpPr/>
          <p:nvPr/>
        </p:nvSpPr>
        <p:spPr>
          <a:xfrm>
            <a:off x="8311864" y="10883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6AFF16A9-D310-4B0B-A539-EC368ED500F1}"/>
              </a:ext>
            </a:extLst>
          </p:cNvPr>
          <p:cNvSpPr/>
          <p:nvPr/>
        </p:nvSpPr>
        <p:spPr>
          <a:xfrm>
            <a:off x="8836165" y="10883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422DE671-97F5-4D40-A022-D30E0AA4AA6C}"/>
              </a:ext>
            </a:extLst>
          </p:cNvPr>
          <p:cNvSpPr/>
          <p:nvPr/>
        </p:nvSpPr>
        <p:spPr>
          <a:xfrm>
            <a:off x="9360466" y="10883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00CAA9C3-B0A0-447C-8B37-4CD7B7086F26}"/>
              </a:ext>
            </a:extLst>
          </p:cNvPr>
          <p:cNvSpPr/>
          <p:nvPr/>
        </p:nvSpPr>
        <p:spPr>
          <a:xfrm>
            <a:off x="9884767" y="10883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9E0754D3-5D3C-4079-8891-B1C41051A42D}"/>
              </a:ext>
            </a:extLst>
          </p:cNvPr>
          <p:cNvSpPr/>
          <p:nvPr/>
        </p:nvSpPr>
        <p:spPr>
          <a:xfrm>
            <a:off x="10409068" y="10883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28D9CE1C-5519-44C4-A97E-304D2604A01B}"/>
              </a:ext>
            </a:extLst>
          </p:cNvPr>
          <p:cNvSpPr/>
          <p:nvPr/>
        </p:nvSpPr>
        <p:spPr>
          <a:xfrm>
            <a:off x="7085841" y="12680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3DC8728-BA4C-4058-A286-C3511C4AF110}"/>
              </a:ext>
            </a:extLst>
          </p:cNvPr>
          <p:cNvSpPr/>
          <p:nvPr/>
        </p:nvSpPr>
        <p:spPr>
          <a:xfrm>
            <a:off x="7610142" y="12680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5EDCFEAA-C266-43EE-B84A-6357142AB39D}"/>
              </a:ext>
            </a:extLst>
          </p:cNvPr>
          <p:cNvSpPr/>
          <p:nvPr/>
        </p:nvSpPr>
        <p:spPr>
          <a:xfrm>
            <a:off x="8134443" y="12680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A86B2DA9-BF77-49B3-8B52-559CAE80E122}"/>
              </a:ext>
            </a:extLst>
          </p:cNvPr>
          <p:cNvSpPr/>
          <p:nvPr/>
        </p:nvSpPr>
        <p:spPr>
          <a:xfrm>
            <a:off x="8658744" y="12680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436AA5F1-CD9D-43DB-A485-1C31F9C18957}"/>
              </a:ext>
            </a:extLst>
          </p:cNvPr>
          <p:cNvSpPr/>
          <p:nvPr/>
        </p:nvSpPr>
        <p:spPr>
          <a:xfrm>
            <a:off x="9183045" y="12680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3930C857-5C21-4729-8668-833AD2E02D2B}"/>
              </a:ext>
            </a:extLst>
          </p:cNvPr>
          <p:cNvSpPr/>
          <p:nvPr/>
        </p:nvSpPr>
        <p:spPr>
          <a:xfrm>
            <a:off x="9707346" y="12680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2105EE9E-184E-4A62-ADF6-6A25DB285487}"/>
              </a:ext>
            </a:extLst>
          </p:cNvPr>
          <p:cNvSpPr/>
          <p:nvPr/>
        </p:nvSpPr>
        <p:spPr>
          <a:xfrm>
            <a:off x="10231647" y="12680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8886D35-6A09-4F72-9659-10EB39C92DCB}"/>
              </a:ext>
            </a:extLst>
          </p:cNvPr>
          <p:cNvSpPr/>
          <p:nvPr/>
        </p:nvSpPr>
        <p:spPr>
          <a:xfrm>
            <a:off x="6908420" y="1447775"/>
            <a:ext cx="743803" cy="743803"/>
          </a:xfrm>
          <a:prstGeom prst="cub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27DB507E-B7CE-4E2D-8E48-B32C29A3D06E}"/>
              </a:ext>
            </a:extLst>
          </p:cNvPr>
          <p:cNvSpPr/>
          <p:nvPr/>
        </p:nvSpPr>
        <p:spPr>
          <a:xfrm>
            <a:off x="7432721" y="14477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0F7123A-85B6-484E-9B00-C2EF5378F486}"/>
              </a:ext>
            </a:extLst>
          </p:cNvPr>
          <p:cNvSpPr/>
          <p:nvPr/>
        </p:nvSpPr>
        <p:spPr>
          <a:xfrm>
            <a:off x="7957022" y="14477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E05184F3-6FEA-44B0-BB8B-C1B6178E4B45}"/>
              </a:ext>
            </a:extLst>
          </p:cNvPr>
          <p:cNvSpPr/>
          <p:nvPr/>
        </p:nvSpPr>
        <p:spPr>
          <a:xfrm>
            <a:off x="8481323" y="14477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70AEB54-A7E3-42BD-8A7F-C3A63976ECE4}"/>
              </a:ext>
            </a:extLst>
          </p:cNvPr>
          <p:cNvSpPr/>
          <p:nvPr/>
        </p:nvSpPr>
        <p:spPr>
          <a:xfrm>
            <a:off x="9005624" y="14477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F597C64D-AC59-4D33-9533-78ED0846953F}"/>
              </a:ext>
            </a:extLst>
          </p:cNvPr>
          <p:cNvSpPr/>
          <p:nvPr/>
        </p:nvSpPr>
        <p:spPr>
          <a:xfrm>
            <a:off x="9529925" y="14477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B331768C-F223-4E0C-9AA5-3CA718B1044B}"/>
              </a:ext>
            </a:extLst>
          </p:cNvPr>
          <p:cNvSpPr/>
          <p:nvPr/>
        </p:nvSpPr>
        <p:spPr>
          <a:xfrm>
            <a:off x="10054226" y="144776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Connector: Curved 4">
            <a:extLst>
              <a:ext uri="{FF2B5EF4-FFF2-40B4-BE49-F238E27FC236}">
                <a16:creationId xmlns:a16="http://schemas.microsoft.com/office/drawing/2014/main" id="{E4B7BF77-E44B-435C-AACB-AC320D7E68E7}"/>
              </a:ext>
            </a:extLst>
          </p:cNvPr>
          <p:cNvCxnSpPr>
            <a:stCxn id="141" idx="2"/>
            <a:endCxn id="99" idx="2"/>
          </p:cNvCxnSpPr>
          <p:nvPr/>
        </p:nvCxnSpPr>
        <p:spPr>
          <a:xfrm rot="10800000" flipV="1">
            <a:off x="6867718" y="1912652"/>
            <a:ext cx="40702" cy="2262222"/>
          </a:xfrm>
          <a:prstGeom prst="curvedConnector3">
            <a:avLst>
              <a:gd name="adj1" fmla="val 6616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C16C1AD5-0760-48A0-A834-3C9DE64738F7}"/>
              </a:ext>
            </a:extLst>
          </p:cNvPr>
          <p:cNvCxnSpPr>
            <a:stCxn id="57" idx="2"/>
            <a:endCxn id="141" idx="3"/>
          </p:cNvCxnSpPr>
          <p:nvPr/>
        </p:nvCxnSpPr>
        <p:spPr>
          <a:xfrm rot="10800000" flipH="1">
            <a:off x="6867718" y="2191579"/>
            <a:ext cx="319628" cy="4022371"/>
          </a:xfrm>
          <a:prstGeom prst="curvedConnector4">
            <a:avLst>
              <a:gd name="adj1" fmla="val -262243"/>
              <a:gd name="adj2" fmla="val 793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E80F2AC-7D7C-4D14-9AE7-8150ED97CD5B}"/>
              </a:ext>
            </a:extLst>
          </p:cNvPr>
          <p:cNvCxnSpPr>
            <a:stCxn id="99" idx="1"/>
          </p:cNvCxnSpPr>
          <p:nvPr/>
        </p:nvCxnSpPr>
        <p:spPr>
          <a:xfrm rot="16200000" flipV="1">
            <a:off x="6243704" y="2993007"/>
            <a:ext cx="1704376" cy="101505"/>
          </a:xfrm>
          <a:prstGeom prst="curvedConnector3">
            <a:avLst>
              <a:gd name="adj1" fmla="val 545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75CC109-CB44-4A23-AEBA-0A9010D50760}"/>
              </a:ext>
            </a:extLst>
          </p:cNvPr>
          <p:cNvCxnSpPr>
            <a:stCxn id="57" idx="2"/>
            <a:endCxn id="99" idx="3"/>
          </p:cNvCxnSpPr>
          <p:nvPr/>
        </p:nvCxnSpPr>
        <p:spPr>
          <a:xfrm rot="10800000" flipH="1">
            <a:off x="6867718" y="4453801"/>
            <a:ext cx="278926" cy="1760149"/>
          </a:xfrm>
          <a:prstGeom prst="curvedConnector4">
            <a:avLst>
              <a:gd name="adj1" fmla="val -81957"/>
              <a:gd name="adj2" fmla="val 632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EEB3E846-28BA-4416-A201-C98104C834A7}"/>
              </a:ext>
            </a:extLst>
          </p:cNvPr>
          <p:cNvCxnSpPr>
            <a:endCxn id="142" idx="0"/>
          </p:cNvCxnSpPr>
          <p:nvPr/>
        </p:nvCxnSpPr>
        <p:spPr>
          <a:xfrm flipV="1">
            <a:off x="7263262" y="1447774"/>
            <a:ext cx="634336" cy="93643"/>
          </a:xfrm>
          <a:prstGeom prst="curvedConnector4">
            <a:avLst>
              <a:gd name="adj1" fmla="val 13357"/>
              <a:gd name="adj2" fmla="val 344119"/>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49" name="Connector: Curved 148">
            <a:extLst>
              <a:ext uri="{FF2B5EF4-FFF2-40B4-BE49-F238E27FC236}">
                <a16:creationId xmlns:a16="http://schemas.microsoft.com/office/drawing/2014/main" id="{317B5AE9-42D0-47A3-A70C-BA5CEB463CF7}"/>
              </a:ext>
            </a:extLst>
          </p:cNvPr>
          <p:cNvCxnSpPr>
            <a:cxnSpLocks/>
            <a:endCxn id="135" idx="0"/>
          </p:cNvCxnSpPr>
          <p:nvPr/>
        </p:nvCxnSpPr>
        <p:spPr>
          <a:xfrm flipV="1">
            <a:off x="7263262" y="1268078"/>
            <a:ext cx="811757" cy="273339"/>
          </a:xfrm>
          <a:prstGeom prst="curvedConnector4">
            <a:avLst>
              <a:gd name="adj1" fmla="val 21366"/>
              <a:gd name="adj2" fmla="val 183632"/>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50" name="Connector: Curved 149">
            <a:extLst>
              <a:ext uri="{FF2B5EF4-FFF2-40B4-BE49-F238E27FC236}">
                <a16:creationId xmlns:a16="http://schemas.microsoft.com/office/drawing/2014/main" id="{DA4B830B-A265-4630-AFF4-C01B3C08CCF2}"/>
              </a:ext>
            </a:extLst>
          </p:cNvPr>
          <p:cNvCxnSpPr>
            <a:cxnSpLocks/>
            <a:stCxn id="141" idx="0"/>
            <a:endCxn id="134" idx="0"/>
          </p:cNvCxnSpPr>
          <p:nvPr/>
        </p:nvCxnSpPr>
        <p:spPr>
          <a:xfrm rot="5400000" flipH="1" flipV="1">
            <a:off x="7372159" y="1269217"/>
            <a:ext cx="179696" cy="177421"/>
          </a:xfrm>
          <a:prstGeom prst="curvedConnector3">
            <a:avLst>
              <a:gd name="adj1" fmla="val 227215"/>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89359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52BD-F7B0-43D6-A107-5669435ACC57}"/>
              </a:ext>
            </a:extLst>
          </p:cNvPr>
          <p:cNvSpPr>
            <a:spLocks noGrp="1"/>
          </p:cNvSpPr>
          <p:nvPr>
            <p:ph type="title"/>
          </p:nvPr>
        </p:nvSpPr>
        <p:spPr>
          <a:xfrm>
            <a:off x="363942" y="86115"/>
            <a:ext cx="6771942" cy="1325563"/>
          </a:xfrm>
        </p:spPr>
        <p:txBody>
          <a:bodyPr>
            <a:normAutofit/>
          </a:bodyPr>
          <a:lstStyle/>
          <a:p>
            <a:r>
              <a:rPr lang="en-GB" dirty="0"/>
              <a:t>Connecting cortical columns</a:t>
            </a:r>
          </a:p>
        </p:txBody>
      </p:sp>
      <p:sp>
        <p:nvSpPr>
          <p:cNvPr id="3" name="Content Placeholder 2">
            <a:extLst>
              <a:ext uri="{FF2B5EF4-FFF2-40B4-BE49-F238E27FC236}">
                <a16:creationId xmlns:a16="http://schemas.microsoft.com/office/drawing/2014/main" id="{C393E722-F2C3-4D91-A38A-62FF7802B519}"/>
              </a:ext>
            </a:extLst>
          </p:cNvPr>
          <p:cNvSpPr>
            <a:spLocks noGrp="1"/>
          </p:cNvSpPr>
          <p:nvPr>
            <p:ph idx="1"/>
          </p:nvPr>
        </p:nvSpPr>
        <p:spPr>
          <a:xfrm>
            <a:off x="610301" y="1268073"/>
            <a:ext cx="4775260" cy="4351338"/>
          </a:xfrm>
        </p:spPr>
        <p:txBody>
          <a:bodyPr>
            <a:normAutofit fontScale="92500" lnSpcReduction="10000"/>
          </a:bodyPr>
          <a:lstStyle/>
          <a:p>
            <a:endParaRPr lang="en-GB" dirty="0"/>
          </a:p>
          <a:p>
            <a:r>
              <a:rPr lang="en-GB" dirty="0"/>
              <a:t>Columns can be created by connecting vertically aligned neurons (</a:t>
            </a:r>
            <a:r>
              <a:rPr lang="en-GB" dirty="0">
                <a:solidFill>
                  <a:schemeClr val="accent1"/>
                </a:solidFill>
              </a:rPr>
              <a:t>blue arrows</a:t>
            </a:r>
            <a:r>
              <a:rPr lang="en-GB" dirty="0"/>
              <a:t>)</a:t>
            </a:r>
          </a:p>
          <a:p>
            <a:pPr lvl="1"/>
            <a:r>
              <a:rPr lang="en-GB" dirty="0"/>
              <a:t>The connections scheme is identical for every column</a:t>
            </a:r>
          </a:p>
          <a:p>
            <a:r>
              <a:rPr lang="en-GB" dirty="0"/>
              <a:t>Columns can be connected by connecting adjacent neurons</a:t>
            </a:r>
          </a:p>
          <a:p>
            <a:pPr lvl="1"/>
            <a:r>
              <a:rPr lang="en-GB" dirty="0">
                <a:solidFill>
                  <a:schemeClr val="accent2">
                    <a:lumMod val="75000"/>
                  </a:schemeClr>
                </a:solidFill>
              </a:rPr>
              <a:t>Either within one population (orange arrows)</a:t>
            </a:r>
          </a:p>
          <a:p>
            <a:pPr lvl="1"/>
            <a:r>
              <a:rPr lang="en-GB" dirty="0">
                <a:solidFill>
                  <a:srgbClr val="FF0000"/>
                </a:solidFill>
              </a:rPr>
              <a:t>Or projected to a different population (red arrows)</a:t>
            </a:r>
          </a:p>
        </p:txBody>
      </p:sp>
      <p:sp>
        <p:nvSpPr>
          <p:cNvPr id="21" name="Cube 20">
            <a:extLst>
              <a:ext uri="{FF2B5EF4-FFF2-40B4-BE49-F238E27FC236}">
                <a16:creationId xmlns:a16="http://schemas.microsoft.com/office/drawing/2014/main" id="{25E40157-4FC2-47BE-8CF3-3CAFDD077733}"/>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22D10EE4-5CB1-4338-8A93-0AA111D9CA26}"/>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FFFF1A59-0321-4C01-B476-E4CFF717D112}"/>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04C908D1-DD51-42DB-8512-D0ACF26DE0F3}"/>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AE72B0C7-7F0C-4491-80EF-E03BC17C675A}"/>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3722EA58-FF4A-413A-8F7C-7C56E7081292}"/>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1F2A6442-B655-45FE-912A-AB6F28FABFB2}"/>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FE6A2EE9-9887-4980-9156-984F540F2A72}"/>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FA35F07D-8212-4494-9F20-B0F0340CE136}"/>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C3CA7A4C-50FF-48A7-89AE-FEAC01C824BC}"/>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3349C69D-11EA-4DF3-A234-B7712D0B5BF8}"/>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77FC2F40-10F8-454C-8688-41E8F64195CF}"/>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E61E5EED-CBA7-44BB-83BA-8C82060715D3}"/>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0F5260B1-5063-4D20-81F8-7F0B17FFE90E}"/>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30C0223D-B7FA-4601-990E-3CC6A7FC9AE4}"/>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07860C66-EAFD-4294-A54A-A2B93ADC5058}"/>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A36B2C9F-9B26-475E-B87A-D267F95C4C29}"/>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680F3C89-7B81-45A5-9CCE-975DCCEBC7D7}"/>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93BEF21-6751-461C-B747-747590CE3FDE}"/>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64912624-223C-429C-8019-50C43ACC46CF}"/>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315AD331-9C5E-4763-A476-AB24540D044F}"/>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588EF66C-66DA-4176-9514-7C09446AB09C}"/>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AF265AD9-C296-4D5C-B911-BFF8120EBF45}"/>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CF960D14-7C65-4579-84E9-AB10EE6BF6EC}"/>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EEAFF5F3-15B0-486D-ACA1-B31A93486D07}"/>
              </a:ext>
            </a:extLst>
          </p:cNvPr>
          <p:cNvSpPr/>
          <p:nvPr/>
        </p:nvSpPr>
        <p:spPr>
          <a:xfrm>
            <a:off x="8795463" y="5389677"/>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D0A9ACAB-9EB4-40DD-A611-9EE24060B832}"/>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34B5ED91-0BF7-4555-9BD4-5EF6D28D05BA}"/>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8210A47C-4E5D-4F6F-8E99-EA5205AD4BC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28A6A878-3205-4F70-AB10-11039A54FBC5}"/>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E8395811-A2AD-4F61-BCC0-0BE8AAEF20A9}"/>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842A0A31-2A7A-471F-89E3-79D56F5760FA}"/>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ube 52">
            <a:extLst>
              <a:ext uri="{FF2B5EF4-FFF2-40B4-BE49-F238E27FC236}">
                <a16:creationId xmlns:a16="http://schemas.microsoft.com/office/drawing/2014/main" id="{0039FCD9-54CA-4D70-94A2-CD830E4E90A4}"/>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CCEB96D7-3B46-4A37-896D-BCC27A9CCFC5}"/>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A9AAA10A-4E91-40D8-B0F6-CC7E3F6EE0D6}"/>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02D5EA9F-8222-46CB-8BF5-3C7C2D541047}"/>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94534D58-D930-4517-8259-EF25C8F53B70}"/>
              </a:ext>
            </a:extLst>
          </p:cNvPr>
          <p:cNvSpPr/>
          <p:nvPr/>
        </p:nvSpPr>
        <p:spPr>
          <a:xfrm>
            <a:off x="6867718" y="5749072"/>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75E4E5EA-F2F8-41D7-A9D4-190B9122081C}"/>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FB86BFB1-BE30-462E-81EB-EBC1CD80D05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999CCA1-CB8E-49F0-BF91-E6A153A239D2}"/>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AA01756C-DB73-45FF-8E49-5014A2E60FF0}"/>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53989043-1828-4207-BD15-8CD4D502E93C}"/>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1C752656-C132-4960-B7F9-A75A1A0E33DE}"/>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237A545-0FDA-4700-932D-FDC7BBCC53E2}"/>
              </a:ext>
            </a:extLst>
          </p:cNvPr>
          <p:cNvSpPr/>
          <p:nvPr/>
        </p:nvSpPr>
        <p:spPr>
          <a:xfrm>
            <a:off x="7754823" y="281151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4F19715B-0458-4919-978F-8D1CC7EECDD8}"/>
              </a:ext>
            </a:extLst>
          </p:cNvPr>
          <p:cNvSpPr/>
          <p:nvPr/>
        </p:nvSpPr>
        <p:spPr>
          <a:xfrm>
            <a:off x="8279124" y="281151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A3134E6C-EB34-418F-BAE2-4622DD0136B5}"/>
              </a:ext>
            </a:extLst>
          </p:cNvPr>
          <p:cNvSpPr/>
          <p:nvPr/>
        </p:nvSpPr>
        <p:spPr>
          <a:xfrm>
            <a:off x="8803425" y="281151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7EDDF08B-2F42-4644-9822-DF79F05EE110}"/>
              </a:ext>
            </a:extLst>
          </p:cNvPr>
          <p:cNvSpPr/>
          <p:nvPr/>
        </p:nvSpPr>
        <p:spPr>
          <a:xfrm>
            <a:off x="9327726" y="281151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3905D603-E101-4AD2-9FFA-64A0F2C0A1F7}"/>
              </a:ext>
            </a:extLst>
          </p:cNvPr>
          <p:cNvSpPr/>
          <p:nvPr/>
        </p:nvSpPr>
        <p:spPr>
          <a:xfrm>
            <a:off x="9852027" y="28115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C7FA8E6E-800B-4A66-861B-FAC03CFD1930}"/>
              </a:ext>
            </a:extLst>
          </p:cNvPr>
          <p:cNvSpPr/>
          <p:nvPr/>
        </p:nvSpPr>
        <p:spPr>
          <a:xfrm>
            <a:off x="10376328" y="28115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21EC871E-1058-441A-9C2D-58C4854A2D8D}"/>
              </a:ext>
            </a:extLst>
          </p:cNvPr>
          <p:cNvSpPr/>
          <p:nvPr/>
        </p:nvSpPr>
        <p:spPr>
          <a:xfrm>
            <a:off x="10900629" y="28115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6A776719-223C-4353-99B7-230D8C718039}"/>
              </a:ext>
            </a:extLst>
          </p:cNvPr>
          <p:cNvSpPr/>
          <p:nvPr/>
        </p:nvSpPr>
        <p:spPr>
          <a:xfrm>
            <a:off x="7577402" y="299121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B05E6536-8A5D-4C54-8170-48CDA0028902}"/>
              </a:ext>
            </a:extLst>
          </p:cNvPr>
          <p:cNvSpPr/>
          <p:nvPr/>
        </p:nvSpPr>
        <p:spPr>
          <a:xfrm>
            <a:off x="8101703" y="299121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40B9DB55-72B6-4014-BC84-5B826003CACD}"/>
              </a:ext>
            </a:extLst>
          </p:cNvPr>
          <p:cNvSpPr/>
          <p:nvPr/>
        </p:nvSpPr>
        <p:spPr>
          <a:xfrm>
            <a:off x="8626004" y="299121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D2A49088-4264-49E8-9097-777CD45D5228}"/>
              </a:ext>
            </a:extLst>
          </p:cNvPr>
          <p:cNvSpPr/>
          <p:nvPr/>
        </p:nvSpPr>
        <p:spPr>
          <a:xfrm>
            <a:off x="9150305" y="299121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A06F5FAC-CE60-4725-B4A9-31CDA66A61B4}"/>
              </a:ext>
            </a:extLst>
          </p:cNvPr>
          <p:cNvSpPr/>
          <p:nvPr/>
        </p:nvSpPr>
        <p:spPr>
          <a:xfrm>
            <a:off x="9674606" y="29912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479F0E01-DA48-4178-ABB2-64A9F0D00ACA}"/>
              </a:ext>
            </a:extLst>
          </p:cNvPr>
          <p:cNvSpPr/>
          <p:nvPr/>
        </p:nvSpPr>
        <p:spPr>
          <a:xfrm>
            <a:off x="10198907" y="29912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2D67A64C-1AAF-43F0-B7C1-83907A362E42}"/>
              </a:ext>
            </a:extLst>
          </p:cNvPr>
          <p:cNvSpPr/>
          <p:nvPr/>
        </p:nvSpPr>
        <p:spPr>
          <a:xfrm>
            <a:off x="10723208" y="29912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CEC32582-B918-4DDA-B3DA-686484A922F0}"/>
              </a:ext>
            </a:extLst>
          </p:cNvPr>
          <p:cNvSpPr/>
          <p:nvPr/>
        </p:nvSpPr>
        <p:spPr>
          <a:xfrm>
            <a:off x="7399981" y="317090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A40F0AA7-21F4-46FA-84A7-8536240AA64A}"/>
              </a:ext>
            </a:extLst>
          </p:cNvPr>
          <p:cNvSpPr/>
          <p:nvPr/>
        </p:nvSpPr>
        <p:spPr>
          <a:xfrm>
            <a:off x="7924282" y="317090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F8DBC521-4ED5-43EA-A613-BB810B2F5EFE}"/>
              </a:ext>
            </a:extLst>
          </p:cNvPr>
          <p:cNvSpPr/>
          <p:nvPr/>
        </p:nvSpPr>
        <p:spPr>
          <a:xfrm>
            <a:off x="8448583" y="317090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EC2146F9-7BA0-4EAF-A6A9-B866A03AAED2}"/>
              </a:ext>
            </a:extLst>
          </p:cNvPr>
          <p:cNvSpPr/>
          <p:nvPr/>
        </p:nvSpPr>
        <p:spPr>
          <a:xfrm>
            <a:off x="8972884" y="317090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EC1200A8-743F-42BF-B161-926F960B6255}"/>
              </a:ext>
            </a:extLst>
          </p:cNvPr>
          <p:cNvSpPr/>
          <p:nvPr/>
        </p:nvSpPr>
        <p:spPr>
          <a:xfrm>
            <a:off x="9497185" y="31709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9C6C715D-CF1D-4483-A8A2-D5B5F62B77EB}"/>
              </a:ext>
            </a:extLst>
          </p:cNvPr>
          <p:cNvSpPr/>
          <p:nvPr/>
        </p:nvSpPr>
        <p:spPr>
          <a:xfrm>
            <a:off x="10021486" y="31709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AE010950-29DA-4ED6-B860-625427F10F80}"/>
              </a:ext>
            </a:extLst>
          </p:cNvPr>
          <p:cNvSpPr/>
          <p:nvPr/>
        </p:nvSpPr>
        <p:spPr>
          <a:xfrm>
            <a:off x="10545787" y="31709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08647EB0-C5B8-457E-B96C-117E79370C6A}"/>
              </a:ext>
            </a:extLst>
          </p:cNvPr>
          <p:cNvSpPr/>
          <p:nvPr/>
        </p:nvSpPr>
        <p:spPr>
          <a:xfrm>
            <a:off x="7222560" y="335060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1549B62-5A1A-465A-A013-C28CAB56BEC7}"/>
              </a:ext>
            </a:extLst>
          </p:cNvPr>
          <p:cNvSpPr/>
          <p:nvPr/>
        </p:nvSpPr>
        <p:spPr>
          <a:xfrm>
            <a:off x="7746861" y="335060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A395CE3B-7287-4822-97B1-5C280C48A913}"/>
              </a:ext>
            </a:extLst>
          </p:cNvPr>
          <p:cNvSpPr/>
          <p:nvPr/>
        </p:nvSpPr>
        <p:spPr>
          <a:xfrm>
            <a:off x="8271162" y="335060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D38CF971-BBF7-4B74-BB27-1AC5E783ABB5}"/>
              </a:ext>
            </a:extLst>
          </p:cNvPr>
          <p:cNvSpPr/>
          <p:nvPr/>
        </p:nvSpPr>
        <p:spPr>
          <a:xfrm>
            <a:off x="8795463" y="335060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9E18782F-EBDC-4EED-B5FB-6C60792C45BC}"/>
              </a:ext>
            </a:extLst>
          </p:cNvPr>
          <p:cNvSpPr/>
          <p:nvPr/>
        </p:nvSpPr>
        <p:spPr>
          <a:xfrm>
            <a:off x="9319764" y="33506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F0268AC1-471F-4E09-A393-5A5BE75114E5}"/>
              </a:ext>
            </a:extLst>
          </p:cNvPr>
          <p:cNvSpPr/>
          <p:nvPr/>
        </p:nvSpPr>
        <p:spPr>
          <a:xfrm>
            <a:off x="9844065" y="33506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533DBB4C-F038-4CB1-BD12-982113ECEFFC}"/>
              </a:ext>
            </a:extLst>
          </p:cNvPr>
          <p:cNvSpPr/>
          <p:nvPr/>
        </p:nvSpPr>
        <p:spPr>
          <a:xfrm>
            <a:off x="10368366" y="33505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32669927-7BD4-40CA-8116-43617FAA55A8}"/>
              </a:ext>
            </a:extLst>
          </p:cNvPr>
          <p:cNvSpPr/>
          <p:nvPr/>
        </p:nvSpPr>
        <p:spPr>
          <a:xfrm>
            <a:off x="7045139" y="353030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7DA7546A-5D1C-4FF0-AA31-F68AE6E8DE0D}"/>
              </a:ext>
            </a:extLst>
          </p:cNvPr>
          <p:cNvSpPr/>
          <p:nvPr/>
        </p:nvSpPr>
        <p:spPr>
          <a:xfrm>
            <a:off x="7569440" y="3530300"/>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F1188D84-8F77-47BA-8007-42DD0709DA35}"/>
              </a:ext>
            </a:extLst>
          </p:cNvPr>
          <p:cNvSpPr/>
          <p:nvPr/>
        </p:nvSpPr>
        <p:spPr>
          <a:xfrm>
            <a:off x="8093741" y="3530299"/>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EC5CCCD-8F09-46A1-B900-A83D98A7806D}"/>
              </a:ext>
            </a:extLst>
          </p:cNvPr>
          <p:cNvSpPr/>
          <p:nvPr/>
        </p:nvSpPr>
        <p:spPr>
          <a:xfrm>
            <a:off x="8618042" y="3530298"/>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CFD74627-BEFE-451D-A3DF-90AD7C110F77}"/>
              </a:ext>
            </a:extLst>
          </p:cNvPr>
          <p:cNvSpPr/>
          <p:nvPr/>
        </p:nvSpPr>
        <p:spPr>
          <a:xfrm>
            <a:off x="9142343" y="3530297"/>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7E4CF411-F8EB-41FD-A4F9-6BAD5B89B076}"/>
              </a:ext>
            </a:extLst>
          </p:cNvPr>
          <p:cNvSpPr/>
          <p:nvPr/>
        </p:nvSpPr>
        <p:spPr>
          <a:xfrm>
            <a:off x="9666644" y="35302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A2F476B1-A472-45AE-9392-10A00EF3EE68}"/>
              </a:ext>
            </a:extLst>
          </p:cNvPr>
          <p:cNvSpPr/>
          <p:nvPr/>
        </p:nvSpPr>
        <p:spPr>
          <a:xfrm>
            <a:off x="10190945" y="35302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859C9366-C542-4A94-80AD-C4EA815D4916}"/>
              </a:ext>
            </a:extLst>
          </p:cNvPr>
          <p:cNvSpPr/>
          <p:nvPr/>
        </p:nvSpPr>
        <p:spPr>
          <a:xfrm>
            <a:off x="6867718" y="3709997"/>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800C7345-5BC3-4EF8-BD69-EF9F7FA4BD2D}"/>
              </a:ext>
            </a:extLst>
          </p:cNvPr>
          <p:cNvSpPr/>
          <p:nvPr/>
        </p:nvSpPr>
        <p:spPr>
          <a:xfrm>
            <a:off x="7392019" y="370999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5AEBBE30-4BBB-4FD3-93B0-D238AE47BB6F}"/>
              </a:ext>
            </a:extLst>
          </p:cNvPr>
          <p:cNvSpPr/>
          <p:nvPr/>
        </p:nvSpPr>
        <p:spPr>
          <a:xfrm>
            <a:off x="7916320" y="370999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966B60FE-4D85-4BF0-B000-94954F65704F}"/>
              </a:ext>
            </a:extLst>
          </p:cNvPr>
          <p:cNvSpPr/>
          <p:nvPr/>
        </p:nvSpPr>
        <p:spPr>
          <a:xfrm>
            <a:off x="8440621" y="3709994"/>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1A579A6-815B-4663-AA8A-8EE2835FF011}"/>
              </a:ext>
            </a:extLst>
          </p:cNvPr>
          <p:cNvSpPr/>
          <p:nvPr/>
        </p:nvSpPr>
        <p:spPr>
          <a:xfrm>
            <a:off x="8964922" y="370999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12D1D21A-9725-4479-A580-3AC8685F2FFF}"/>
              </a:ext>
            </a:extLst>
          </p:cNvPr>
          <p:cNvSpPr/>
          <p:nvPr/>
        </p:nvSpPr>
        <p:spPr>
          <a:xfrm>
            <a:off x="9489223" y="3709992"/>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47FB59F8-4B53-462B-9CD6-9A92EEB8DC35}"/>
              </a:ext>
            </a:extLst>
          </p:cNvPr>
          <p:cNvSpPr/>
          <p:nvPr/>
        </p:nvSpPr>
        <p:spPr>
          <a:xfrm>
            <a:off x="10013524" y="3709991"/>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6ADFA9EF-8AD7-4878-B6E5-74E06F608EDC}"/>
              </a:ext>
            </a:extLst>
          </p:cNvPr>
          <p:cNvSpPr/>
          <p:nvPr/>
        </p:nvSpPr>
        <p:spPr>
          <a:xfrm>
            <a:off x="7795525" y="54929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7216B983-BFF6-4801-867C-FD0FB205C0C6}"/>
              </a:ext>
            </a:extLst>
          </p:cNvPr>
          <p:cNvSpPr/>
          <p:nvPr/>
        </p:nvSpPr>
        <p:spPr>
          <a:xfrm>
            <a:off x="8319826" y="54929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8263CB0D-D964-4204-9C8D-FFD5D543F86C}"/>
              </a:ext>
            </a:extLst>
          </p:cNvPr>
          <p:cNvSpPr/>
          <p:nvPr/>
        </p:nvSpPr>
        <p:spPr>
          <a:xfrm>
            <a:off x="8844127" y="54929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811A81F9-2D3A-49A8-815A-144F9E94E3F4}"/>
              </a:ext>
            </a:extLst>
          </p:cNvPr>
          <p:cNvSpPr/>
          <p:nvPr/>
        </p:nvSpPr>
        <p:spPr>
          <a:xfrm>
            <a:off x="9368428" y="54929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FC992786-B4E5-4FF6-9563-48A716C49740}"/>
              </a:ext>
            </a:extLst>
          </p:cNvPr>
          <p:cNvSpPr/>
          <p:nvPr/>
        </p:nvSpPr>
        <p:spPr>
          <a:xfrm>
            <a:off x="9892729" y="5492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E888D37-0517-4D00-A566-6987E4014FD8}"/>
              </a:ext>
            </a:extLst>
          </p:cNvPr>
          <p:cNvSpPr/>
          <p:nvPr/>
        </p:nvSpPr>
        <p:spPr>
          <a:xfrm>
            <a:off x="10417030" y="5492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00E373C4-18B9-47D0-BB2B-FB38FAC7931E}"/>
              </a:ext>
            </a:extLst>
          </p:cNvPr>
          <p:cNvSpPr/>
          <p:nvPr/>
        </p:nvSpPr>
        <p:spPr>
          <a:xfrm>
            <a:off x="10941331" y="5492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A29CDDF6-2563-4731-8495-BE531FF19246}"/>
              </a:ext>
            </a:extLst>
          </p:cNvPr>
          <p:cNvSpPr/>
          <p:nvPr/>
        </p:nvSpPr>
        <p:spPr>
          <a:xfrm>
            <a:off x="7618104" y="72899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25A54C-87F7-454D-ABDC-D7F6348F3F57}"/>
              </a:ext>
            </a:extLst>
          </p:cNvPr>
          <p:cNvSpPr/>
          <p:nvPr/>
        </p:nvSpPr>
        <p:spPr>
          <a:xfrm>
            <a:off x="8142405" y="72899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1814E3C6-3F8C-487E-B073-4DF1DC85EB51}"/>
              </a:ext>
            </a:extLst>
          </p:cNvPr>
          <p:cNvSpPr/>
          <p:nvPr/>
        </p:nvSpPr>
        <p:spPr>
          <a:xfrm>
            <a:off x="8666706" y="72898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8D14D5BD-14CC-4D78-990B-D4726529366D}"/>
              </a:ext>
            </a:extLst>
          </p:cNvPr>
          <p:cNvSpPr/>
          <p:nvPr/>
        </p:nvSpPr>
        <p:spPr>
          <a:xfrm>
            <a:off x="9191007" y="72898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A18DEE17-4BCD-44EA-8219-3ED7CEB7F0FB}"/>
              </a:ext>
            </a:extLst>
          </p:cNvPr>
          <p:cNvSpPr/>
          <p:nvPr/>
        </p:nvSpPr>
        <p:spPr>
          <a:xfrm>
            <a:off x="9715308" y="7289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8E3C7DBB-3F90-42A1-82D0-E1DDAFA832CF}"/>
              </a:ext>
            </a:extLst>
          </p:cNvPr>
          <p:cNvSpPr/>
          <p:nvPr/>
        </p:nvSpPr>
        <p:spPr>
          <a:xfrm>
            <a:off x="10239609" y="7289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EDB51842-D0E3-4644-9E8B-83C088B19A4B}"/>
              </a:ext>
            </a:extLst>
          </p:cNvPr>
          <p:cNvSpPr/>
          <p:nvPr/>
        </p:nvSpPr>
        <p:spPr>
          <a:xfrm>
            <a:off x="10763910" y="7289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AF77A96-42A8-4A7D-B32A-DF9910282669}"/>
              </a:ext>
            </a:extLst>
          </p:cNvPr>
          <p:cNvSpPr/>
          <p:nvPr/>
        </p:nvSpPr>
        <p:spPr>
          <a:xfrm>
            <a:off x="7440683" y="90868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E3939E68-9B46-431D-B360-C8DC09780916}"/>
              </a:ext>
            </a:extLst>
          </p:cNvPr>
          <p:cNvSpPr/>
          <p:nvPr/>
        </p:nvSpPr>
        <p:spPr>
          <a:xfrm>
            <a:off x="7964984" y="90868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E0E1C216-B89F-45E2-B90A-DA524C07A60F}"/>
              </a:ext>
            </a:extLst>
          </p:cNvPr>
          <p:cNvSpPr/>
          <p:nvPr/>
        </p:nvSpPr>
        <p:spPr>
          <a:xfrm>
            <a:off x="8489285" y="90868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398BD5B8-1E8C-4328-B672-1DD502541E4F}"/>
              </a:ext>
            </a:extLst>
          </p:cNvPr>
          <p:cNvSpPr/>
          <p:nvPr/>
        </p:nvSpPr>
        <p:spPr>
          <a:xfrm>
            <a:off x="9013586" y="90868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22DF346F-6AF3-4E99-B674-B5101566F94A}"/>
              </a:ext>
            </a:extLst>
          </p:cNvPr>
          <p:cNvSpPr/>
          <p:nvPr/>
        </p:nvSpPr>
        <p:spPr>
          <a:xfrm>
            <a:off x="9537887" y="9086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87FF8507-B6F2-41AC-8068-CA06084B7F59}"/>
              </a:ext>
            </a:extLst>
          </p:cNvPr>
          <p:cNvSpPr/>
          <p:nvPr/>
        </p:nvSpPr>
        <p:spPr>
          <a:xfrm>
            <a:off x="10062188" y="9086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925B3CC9-5CA4-4E7F-915D-E6C2D17829AB}"/>
              </a:ext>
            </a:extLst>
          </p:cNvPr>
          <p:cNvSpPr/>
          <p:nvPr/>
        </p:nvSpPr>
        <p:spPr>
          <a:xfrm>
            <a:off x="10586489" y="9086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43014108-702E-4869-82D5-1A552D01F4D5}"/>
              </a:ext>
            </a:extLst>
          </p:cNvPr>
          <p:cNvSpPr/>
          <p:nvPr/>
        </p:nvSpPr>
        <p:spPr>
          <a:xfrm>
            <a:off x="7263262" y="108838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5D475354-9C60-4970-B18C-DC5DAE70E580}"/>
              </a:ext>
            </a:extLst>
          </p:cNvPr>
          <p:cNvSpPr/>
          <p:nvPr/>
        </p:nvSpPr>
        <p:spPr>
          <a:xfrm>
            <a:off x="7787563" y="108838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AFA0EDDD-A6CB-4D48-B8B1-C1BB7B4EAAA4}"/>
              </a:ext>
            </a:extLst>
          </p:cNvPr>
          <p:cNvSpPr/>
          <p:nvPr/>
        </p:nvSpPr>
        <p:spPr>
          <a:xfrm>
            <a:off x="8311864" y="108838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6AFF16A9-D310-4B0B-A539-EC368ED500F1}"/>
              </a:ext>
            </a:extLst>
          </p:cNvPr>
          <p:cNvSpPr/>
          <p:nvPr/>
        </p:nvSpPr>
        <p:spPr>
          <a:xfrm>
            <a:off x="8836165" y="10883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422DE671-97F5-4D40-A022-D30E0AA4AA6C}"/>
              </a:ext>
            </a:extLst>
          </p:cNvPr>
          <p:cNvSpPr/>
          <p:nvPr/>
        </p:nvSpPr>
        <p:spPr>
          <a:xfrm>
            <a:off x="9360466" y="10883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00CAA9C3-B0A0-447C-8B37-4CD7B7086F26}"/>
              </a:ext>
            </a:extLst>
          </p:cNvPr>
          <p:cNvSpPr/>
          <p:nvPr/>
        </p:nvSpPr>
        <p:spPr>
          <a:xfrm>
            <a:off x="9884767" y="10883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9E0754D3-5D3C-4079-8891-B1C41051A42D}"/>
              </a:ext>
            </a:extLst>
          </p:cNvPr>
          <p:cNvSpPr/>
          <p:nvPr/>
        </p:nvSpPr>
        <p:spPr>
          <a:xfrm>
            <a:off x="10409068" y="10883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28D9CE1C-5519-44C4-A97E-304D2604A01B}"/>
              </a:ext>
            </a:extLst>
          </p:cNvPr>
          <p:cNvSpPr/>
          <p:nvPr/>
        </p:nvSpPr>
        <p:spPr>
          <a:xfrm>
            <a:off x="7085841" y="126807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3DC8728-BA4C-4058-A286-C3511C4AF110}"/>
              </a:ext>
            </a:extLst>
          </p:cNvPr>
          <p:cNvSpPr/>
          <p:nvPr/>
        </p:nvSpPr>
        <p:spPr>
          <a:xfrm>
            <a:off x="7610142" y="126807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5EDCFEAA-C266-43EE-B84A-6357142AB39D}"/>
              </a:ext>
            </a:extLst>
          </p:cNvPr>
          <p:cNvSpPr/>
          <p:nvPr/>
        </p:nvSpPr>
        <p:spPr>
          <a:xfrm>
            <a:off x="8134443" y="126807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A86B2DA9-BF77-49B3-8B52-559CAE80E122}"/>
              </a:ext>
            </a:extLst>
          </p:cNvPr>
          <p:cNvSpPr/>
          <p:nvPr/>
        </p:nvSpPr>
        <p:spPr>
          <a:xfrm>
            <a:off x="8658744" y="126807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436AA5F1-CD9D-43DB-A485-1C31F9C18957}"/>
              </a:ext>
            </a:extLst>
          </p:cNvPr>
          <p:cNvSpPr/>
          <p:nvPr/>
        </p:nvSpPr>
        <p:spPr>
          <a:xfrm>
            <a:off x="9183045" y="126807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3930C857-5C21-4729-8668-833AD2E02D2B}"/>
              </a:ext>
            </a:extLst>
          </p:cNvPr>
          <p:cNvSpPr/>
          <p:nvPr/>
        </p:nvSpPr>
        <p:spPr>
          <a:xfrm>
            <a:off x="9707346" y="12680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2105EE9E-184E-4A62-ADF6-6A25DB285487}"/>
              </a:ext>
            </a:extLst>
          </p:cNvPr>
          <p:cNvSpPr/>
          <p:nvPr/>
        </p:nvSpPr>
        <p:spPr>
          <a:xfrm>
            <a:off x="10231647" y="12680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8886D35-6A09-4F72-9659-10EB39C92DCB}"/>
              </a:ext>
            </a:extLst>
          </p:cNvPr>
          <p:cNvSpPr/>
          <p:nvPr/>
        </p:nvSpPr>
        <p:spPr>
          <a:xfrm>
            <a:off x="6908420" y="1447775"/>
            <a:ext cx="743803" cy="743803"/>
          </a:xfrm>
          <a:prstGeom prst="cub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27DB507E-B7CE-4E2D-8E48-B32C29A3D06E}"/>
              </a:ext>
            </a:extLst>
          </p:cNvPr>
          <p:cNvSpPr/>
          <p:nvPr/>
        </p:nvSpPr>
        <p:spPr>
          <a:xfrm>
            <a:off x="7432721" y="14477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0F7123A-85B6-484E-9B00-C2EF5378F486}"/>
              </a:ext>
            </a:extLst>
          </p:cNvPr>
          <p:cNvSpPr/>
          <p:nvPr/>
        </p:nvSpPr>
        <p:spPr>
          <a:xfrm>
            <a:off x="7957022" y="144777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E05184F3-6FEA-44B0-BB8B-C1B6178E4B45}"/>
              </a:ext>
            </a:extLst>
          </p:cNvPr>
          <p:cNvSpPr/>
          <p:nvPr/>
        </p:nvSpPr>
        <p:spPr>
          <a:xfrm>
            <a:off x="8481323" y="144777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70AEB54-A7E3-42BD-8A7F-C3A63976ECE4}"/>
              </a:ext>
            </a:extLst>
          </p:cNvPr>
          <p:cNvSpPr/>
          <p:nvPr/>
        </p:nvSpPr>
        <p:spPr>
          <a:xfrm>
            <a:off x="9005624" y="14477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F597C64D-AC59-4D33-9533-78ED0846953F}"/>
              </a:ext>
            </a:extLst>
          </p:cNvPr>
          <p:cNvSpPr/>
          <p:nvPr/>
        </p:nvSpPr>
        <p:spPr>
          <a:xfrm>
            <a:off x="9529925" y="144777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B331768C-F223-4E0C-9AA5-3CA718B1044B}"/>
              </a:ext>
            </a:extLst>
          </p:cNvPr>
          <p:cNvSpPr/>
          <p:nvPr/>
        </p:nvSpPr>
        <p:spPr>
          <a:xfrm>
            <a:off x="10054226" y="144776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Connector: Curved 4">
            <a:extLst>
              <a:ext uri="{FF2B5EF4-FFF2-40B4-BE49-F238E27FC236}">
                <a16:creationId xmlns:a16="http://schemas.microsoft.com/office/drawing/2014/main" id="{E4B7BF77-E44B-435C-AACB-AC320D7E68E7}"/>
              </a:ext>
            </a:extLst>
          </p:cNvPr>
          <p:cNvCxnSpPr>
            <a:stCxn id="141" idx="2"/>
            <a:endCxn id="99" idx="2"/>
          </p:cNvCxnSpPr>
          <p:nvPr/>
        </p:nvCxnSpPr>
        <p:spPr>
          <a:xfrm rot="10800000" flipV="1">
            <a:off x="6867718" y="1912652"/>
            <a:ext cx="40702" cy="2262222"/>
          </a:xfrm>
          <a:prstGeom prst="curvedConnector3">
            <a:avLst>
              <a:gd name="adj1" fmla="val 6616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C16C1AD5-0760-48A0-A834-3C9DE64738F7}"/>
              </a:ext>
            </a:extLst>
          </p:cNvPr>
          <p:cNvCxnSpPr>
            <a:stCxn id="57" idx="2"/>
            <a:endCxn id="141" idx="3"/>
          </p:cNvCxnSpPr>
          <p:nvPr/>
        </p:nvCxnSpPr>
        <p:spPr>
          <a:xfrm rot="10800000" flipH="1">
            <a:off x="6867718" y="2191579"/>
            <a:ext cx="319628" cy="4022371"/>
          </a:xfrm>
          <a:prstGeom prst="curvedConnector4">
            <a:avLst>
              <a:gd name="adj1" fmla="val -262243"/>
              <a:gd name="adj2" fmla="val 793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E80F2AC-7D7C-4D14-9AE7-8150ED97CD5B}"/>
              </a:ext>
            </a:extLst>
          </p:cNvPr>
          <p:cNvCxnSpPr>
            <a:stCxn id="99" idx="1"/>
          </p:cNvCxnSpPr>
          <p:nvPr/>
        </p:nvCxnSpPr>
        <p:spPr>
          <a:xfrm rot="16200000" flipV="1">
            <a:off x="6243704" y="2993007"/>
            <a:ext cx="1704376" cy="101505"/>
          </a:xfrm>
          <a:prstGeom prst="curvedConnector3">
            <a:avLst>
              <a:gd name="adj1" fmla="val 545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75CC109-CB44-4A23-AEBA-0A9010D50760}"/>
              </a:ext>
            </a:extLst>
          </p:cNvPr>
          <p:cNvCxnSpPr>
            <a:stCxn id="57" idx="2"/>
            <a:endCxn id="99" idx="3"/>
          </p:cNvCxnSpPr>
          <p:nvPr/>
        </p:nvCxnSpPr>
        <p:spPr>
          <a:xfrm rot="10800000" flipH="1">
            <a:off x="6867718" y="4453801"/>
            <a:ext cx="278926" cy="1760149"/>
          </a:xfrm>
          <a:prstGeom prst="curvedConnector4">
            <a:avLst>
              <a:gd name="adj1" fmla="val -81957"/>
              <a:gd name="adj2" fmla="val 632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EEB3E846-28BA-4416-A201-C98104C834A7}"/>
              </a:ext>
            </a:extLst>
          </p:cNvPr>
          <p:cNvCxnSpPr>
            <a:endCxn id="142" idx="0"/>
          </p:cNvCxnSpPr>
          <p:nvPr/>
        </p:nvCxnSpPr>
        <p:spPr>
          <a:xfrm flipV="1">
            <a:off x="7263262" y="1447774"/>
            <a:ext cx="634336" cy="93643"/>
          </a:xfrm>
          <a:prstGeom prst="curvedConnector4">
            <a:avLst>
              <a:gd name="adj1" fmla="val 13357"/>
              <a:gd name="adj2" fmla="val 344119"/>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9" name="Connector: Curved 148">
            <a:extLst>
              <a:ext uri="{FF2B5EF4-FFF2-40B4-BE49-F238E27FC236}">
                <a16:creationId xmlns:a16="http://schemas.microsoft.com/office/drawing/2014/main" id="{317B5AE9-42D0-47A3-A70C-BA5CEB463CF7}"/>
              </a:ext>
            </a:extLst>
          </p:cNvPr>
          <p:cNvCxnSpPr>
            <a:cxnSpLocks/>
            <a:endCxn id="135" idx="0"/>
          </p:cNvCxnSpPr>
          <p:nvPr/>
        </p:nvCxnSpPr>
        <p:spPr>
          <a:xfrm flipV="1">
            <a:off x="7263262" y="1268078"/>
            <a:ext cx="811757" cy="273339"/>
          </a:xfrm>
          <a:prstGeom prst="curvedConnector4">
            <a:avLst>
              <a:gd name="adj1" fmla="val 21366"/>
              <a:gd name="adj2" fmla="val 18363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0" name="Connector: Curved 149">
            <a:extLst>
              <a:ext uri="{FF2B5EF4-FFF2-40B4-BE49-F238E27FC236}">
                <a16:creationId xmlns:a16="http://schemas.microsoft.com/office/drawing/2014/main" id="{DA4B830B-A265-4630-AFF4-C01B3C08CCF2}"/>
              </a:ext>
            </a:extLst>
          </p:cNvPr>
          <p:cNvCxnSpPr>
            <a:cxnSpLocks/>
            <a:stCxn id="141" idx="0"/>
            <a:endCxn id="134" idx="0"/>
          </p:cNvCxnSpPr>
          <p:nvPr/>
        </p:nvCxnSpPr>
        <p:spPr>
          <a:xfrm rot="5400000" flipH="1" flipV="1">
            <a:off x="7372159" y="1269217"/>
            <a:ext cx="179696" cy="177421"/>
          </a:xfrm>
          <a:prstGeom prst="curvedConnector3">
            <a:avLst>
              <a:gd name="adj1" fmla="val 22721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8A65781-B2CA-47E3-8C8B-4ED9281482CE}"/>
              </a:ext>
            </a:extLst>
          </p:cNvPr>
          <p:cNvCxnSpPr>
            <a:stCxn id="99" idx="3"/>
            <a:endCxn id="58" idx="1"/>
          </p:cNvCxnSpPr>
          <p:nvPr/>
        </p:nvCxnSpPr>
        <p:spPr>
          <a:xfrm>
            <a:off x="7146644" y="4453800"/>
            <a:ext cx="524301" cy="1481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D6FA29-7BD9-49ED-A61A-0DF03CEB5575}"/>
              </a:ext>
            </a:extLst>
          </p:cNvPr>
          <p:cNvCxnSpPr>
            <a:stCxn id="99" idx="3"/>
          </p:cNvCxnSpPr>
          <p:nvPr/>
        </p:nvCxnSpPr>
        <p:spPr>
          <a:xfrm>
            <a:off x="7146644" y="4453800"/>
            <a:ext cx="756050" cy="12086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E46C51-8811-4F44-937A-3ADBB4409B66}"/>
              </a:ext>
            </a:extLst>
          </p:cNvPr>
          <p:cNvCxnSpPr>
            <a:stCxn id="99" idx="3"/>
          </p:cNvCxnSpPr>
          <p:nvPr/>
        </p:nvCxnSpPr>
        <p:spPr>
          <a:xfrm>
            <a:off x="7146644" y="4453800"/>
            <a:ext cx="226173" cy="1165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0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E0A3-0CC2-459C-9AA7-C2BFABDA7BEF}"/>
              </a:ext>
            </a:extLst>
          </p:cNvPr>
          <p:cNvSpPr>
            <a:spLocks noGrp="1"/>
          </p:cNvSpPr>
          <p:nvPr>
            <p:ph type="title"/>
          </p:nvPr>
        </p:nvSpPr>
        <p:spPr>
          <a:xfrm>
            <a:off x="913795" y="609600"/>
            <a:ext cx="5978072" cy="1329596"/>
          </a:xfrm>
        </p:spPr>
        <p:txBody>
          <a:bodyPr>
            <a:normAutofit/>
          </a:bodyPr>
          <a:lstStyle/>
          <a:p>
            <a:r>
              <a:rPr lang="en-GB" sz="3700" dirty="0">
                <a:solidFill>
                  <a:schemeClr val="bg1"/>
                </a:solidFill>
              </a:rPr>
              <a:t>General structure</a:t>
            </a:r>
          </a:p>
        </p:txBody>
      </p:sp>
      <p:sp>
        <p:nvSpPr>
          <p:cNvPr id="3" name="Content Placeholder 2">
            <a:extLst>
              <a:ext uri="{FF2B5EF4-FFF2-40B4-BE49-F238E27FC236}">
                <a16:creationId xmlns:a16="http://schemas.microsoft.com/office/drawing/2014/main" id="{F6A06FAA-39B2-46FE-A046-7A9098B3DE47}"/>
              </a:ext>
            </a:extLst>
          </p:cNvPr>
          <p:cNvSpPr>
            <a:spLocks noGrp="1"/>
          </p:cNvSpPr>
          <p:nvPr>
            <p:ph idx="1"/>
          </p:nvPr>
        </p:nvSpPr>
        <p:spPr>
          <a:xfrm>
            <a:off x="913795" y="2127623"/>
            <a:ext cx="5978072" cy="3567225"/>
          </a:xfrm>
        </p:spPr>
        <p:txBody>
          <a:bodyPr anchor="ctr">
            <a:normAutofit/>
          </a:bodyPr>
          <a:lstStyle/>
          <a:p>
            <a:pPr>
              <a:buClr>
                <a:srgbClr val="92E7FF"/>
              </a:buClr>
            </a:pPr>
            <a:r>
              <a:rPr lang="en-GB" dirty="0">
                <a:solidFill>
                  <a:schemeClr val="bg1"/>
                </a:solidFill>
              </a:rPr>
              <a:t>Two components</a:t>
            </a:r>
          </a:p>
          <a:p>
            <a:pPr>
              <a:buClr>
                <a:srgbClr val="92E7FF"/>
              </a:buClr>
            </a:pPr>
            <a:r>
              <a:rPr lang="en-GB" dirty="0">
                <a:solidFill>
                  <a:schemeClr val="bg1"/>
                </a:solidFill>
              </a:rPr>
              <a:t>Reservoir </a:t>
            </a:r>
          </a:p>
          <a:p>
            <a:pPr lvl="1">
              <a:buClr>
                <a:srgbClr val="92E7FF"/>
              </a:buClr>
            </a:pPr>
            <a:r>
              <a:rPr lang="en-GB" dirty="0">
                <a:solidFill>
                  <a:schemeClr val="bg1"/>
                </a:solidFill>
              </a:rPr>
              <a:t>High dimensional (higher than input)</a:t>
            </a:r>
          </a:p>
          <a:p>
            <a:pPr lvl="1">
              <a:buClr>
                <a:srgbClr val="92E7FF"/>
              </a:buClr>
            </a:pPr>
            <a:r>
              <a:rPr lang="en-GB" dirty="0">
                <a:solidFill>
                  <a:schemeClr val="bg1"/>
                </a:solidFill>
              </a:rPr>
              <a:t>Non – linear units</a:t>
            </a:r>
          </a:p>
          <a:p>
            <a:pPr lvl="1">
              <a:buClr>
                <a:srgbClr val="92E7FF"/>
              </a:buClr>
            </a:pPr>
            <a:r>
              <a:rPr lang="en-GB" dirty="0">
                <a:solidFill>
                  <a:schemeClr val="bg1"/>
                </a:solidFill>
              </a:rPr>
              <a:t>Highly recurrent</a:t>
            </a:r>
          </a:p>
          <a:p>
            <a:pPr>
              <a:buClr>
                <a:srgbClr val="92E7FF"/>
              </a:buClr>
            </a:pPr>
            <a:r>
              <a:rPr lang="en-GB" dirty="0">
                <a:solidFill>
                  <a:schemeClr val="bg1"/>
                </a:solidFill>
              </a:rPr>
              <a:t>Readout</a:t>
            </a:r>
          </a:p>
          <a:p>
            <a:pPr lvl="1">
              <a:buClr>
                <a:srgbClr val="92E7FF"/>
              </a:buClr>
            </a:pPr>
            <a:r>
              <a:rPr lang="en-GB" dirty="0">
                <a:solidFill>
                  <a:schemeClr val="bg1"/>
                </a:solidFill>
              </a:rPr>
              <a:t>Linear readout units</a:t>
            </a:r>
          </a:p>
        </p:txBody>
      </p:sp>
      <p:sp>
        <p:nvSpPr>
          <p:cNvPr id="14" name="Oval 13">
            <a:extLst>
              <a:ext uri="{FF2B5EF4-FFF2-40B4-BE49-F238E27FC236}">
                <a16:creationId xmlns:a16="http://schemas.microsoft.com/office/drawing/2014/main" id="{3FC3D546-60A6-419F-B8A5-BB6CF19C49EE}"/>
              </a:ext>
            </a:extLst>
          </p:cNvPr>
          <p:cNvSpPr/>
          <p:nvPr/>
        </p:nvSpPr>
        <p:spPr>
          <a:xfrm>
            <a:off x="8644621" y="2524178"/>
            <a:ext cx="2240582" cy="224058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2955717-7156-47CC-AEBC-9BA7DE442D90}"/>
              </a:ext>
            </a:extLst>
          </p:cNvPr>
          <p:cNvSpPr/>
          <p:nvPr/>
        </p:nvSpPr>
        <p:spPr>
          <a:xfrm>
            <a:off x="9121691" y="3689467"/>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1CD74B25-C100-4828-AA0E-C26DD3D29978}"/>
              </a:ext>
            </a:extLst>
          </p:cNvPr>
          <p:cNvSpPr/>
          <p:nvPr/>
        </p:nvSpPr>
        <p:spPr>
          <a:xfrm>
            <a:off x="8806798" y="3095177"/>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2A66ABF4-B6B0-4355-AFA8-C798FDFA4AD2}"/>
              </a:ext>
            </a:extLst>
          </p:cNvPr>
          <p:cNvSpPr/>
          <p:nvPr/>
        </p:nvSpPr>
        <p:spPr>
          <a:xfrm>
            <a:off x="9521363" y="2883230"/>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2F332C4-B970-4E63-B81E-B6FBB7C7D0E2}"/>
              </a:ext>
            </a:extLst>
          </p:cNvPr>
          <p:cNvSpPr/>
          <p:nvPr/>
        </p:nvSpPr>
        <p:spPr>
          <a:xfrm>
            <a:off x="9996729" y="3112335"/>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9918209-9342-4820-9F75-D47CECD2AAB1}"/>
              </a:ext>
            </a:extLst>
          </p:cNvPr>
          <p:cNvSpPr/>
          <p:nvPr/>
        </p:nvSpPr>
        <p:spPr>
          <a:xfrm>
            <a:off x="10428183" y="3779919"/>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1A3996DD-4EE4-453E-B7AD-00045FE75517}"/>
              </a:ext>
            </a:extLst>
          </p:cNvPr>
          <p:cNvSpPr/>
          <p:nvPr/>
        </p:nvSpPr>
        <p:spPr>
          <a:xfrm>
            <a:off x="9627336" y="4026735"/>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C82B392A-446A-460A-BD66-EA690D98D750}"/>
              </a:ext>
            </a:extLst>
          </p:cNvPr>
          <p:cNvSpPr/>
          <p:nvPr/>
        </p:nvSpPr>
        <p:spPr>
          <a:xfrm>
            <a:off x="9690540" y="3247197"/>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Connector: Curved 22">
            <a:extLst>
              <a:ext uri="{FF2B5EF4-FFF2-40B4-BE49-F238E27FC236}">
                <a16:creationId xmlns:a16="http://schemas.microsoft.com/office/drawing/2014/main" id="{CD41C8A8-A274-48C7-847F-623C05FFE226}"/>
              </a:ext>
            </a:extLst>
          </p:cNvPr>
          <p:cNvCxnSpPr>
            <a:stCxn id="17" idx="5"/>
            <a:endCxn id="16" idx="0"/>
          </p:cNvCxnSpPr>
          <p:nvPr/>
        </p:nvCxnSpPr>
        <p:spPr>
          <a:xfrm rot="16200000" flipH="1">
            <a:off x="8900994" y="3362796"/>
            <a:ext cx="413382" cy="2399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99C44B76-440A-4B50-93FD-1C2211D56B5E}"/>
              </a:ext>
            </a:extLst>
          </p:cNvPr>
          <p:cNvCxnSpPr>
            <a:stCxn id="16" idx="6"/>
            <a:endCxn id="18" idx="4"/>
          </p:cNvCxnSpPr>
          <p:nvPr/>
        </p:nvCxnSpPr>
        <p:spPr>
          <a:xfrm flipV="1">
            <a:off x="9333638" y="3095177"/>
            <a:ext cx="293699" cy="7002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10390A78-0839-493E-89E7-5F74239F23ED}"/>
              </a:ext>
            </a:extLst>
          </p:cNvPr>
          <p:cNvCxnSpPr>
            <a:stCxn id="18" idx="7"/>
            <a:endCxn id="19" idx="0"/>
          </p:cNvCxnSpPr>
          <p:nvPr/>
        </p:nvCxnSpPr>
        <p:spPr>
          <a:xfrm rot="16200000" flipH="1">
            <a:off x="9803454" y="2813086"/>
            <a:ext cx="198066" cy="400432"/>
          </a:xfrm>
          <a:prstGeom prst="curvedConnector3">
            <a:avLst>
              <a:gd name="adj1" fmla="val -1310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EA56B95-4A70-42C7-816D-0F1B837A3397}"/>
              </a:ext>
            </a:extLst>
          </p:cNvPr>
          <p:cNvCxnSpPr>
            <a:stCxn id="18" idx="2"/>
            <a:endCxn id="16" idx="7"/>
          </p:cNvCxnSpPr>
          <p:nvPr/>
        </p:nvCxnSpPr>
        <p:spPr>
          <a:xfrm rot="10800000" flipV="1">
            <a:off x="9302599" y="2989204"/>
            <a:ext cx="218764" cy="7313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51F06195-CC56-40DE-B928-620E62658828}"/>
              </a:ext>
            </a:extLst>
          </p:cNvPr>
          <p:cNvCxnSpPr>
            <a:stCxn id="17" idx="6"/>
            <a:endCxn id="19" idx="3"/>
          </p:cNvCxnSpPr>
          <p:nvPr/>
        </p:nvCxnSpPr>
        <p:spPr>
          <a:xfrm>
            <a:off x="9018745" y="3201151"/>
            <a:ext cx="1009023" cy="92092"/>
          </a:xfrm>
          <a:prstGeom prst="curvedConnector4">
            <a:avLst>
              <a:gd name="adj1" fmla="val 48462"/>
              <a:gd name="adj2" fmla="val 3482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70C1B0F9-A880-45A5-86B4-FB092351D4BC}"/>
              </a:ext>
            </a:extLst>
          </p:cNvPr>
          <p:cNvCxnSpPr>
            <a:stCxn id="19" idx="5"/>
            <a:endCxn id="21" idx="6"/>
          </p:cNvCxnSpPr>
          <p:nvPr/>
        </p:nvCxnSpPr>
        <p:spPr>
          <a:xfrm rot="5400000">
            <a:off x="9588727" y="3543799"/>
            <a:ext cx="839466" cy="33835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DFFB44D4-9C3F-43E5-9103-E22B25A4C877}"/>
              </a:ext>
            </a:extLst>
          </p:cNvPr>
          <p:cNvCxnSpPr>
            <a:stCxn id="21" idx="0"/>
            <a:endCxn id="22" idx="4"/>
          </p:cNvCxnSpPr>
          <p:nvPr/>
        </p:nvCxnSpPr>
        <p:spPr>
          <a:xfrm rot="5400000" flipH="1" flipV="1">
            <a:off x="9481117" y="3711338"/>
            <a:ext cx="567591" cy="632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E946E6C0-7FE6-44D6-A37E-A38554B2B974}"/>
              </a:ext>
            </a:extLst>
          </p:cNvPr>
          <p:cNvCxnSpPr>
            <a:stCxn id="22" idx="5"/>
          </p:cNvCxnSpPr>
          <p:nvPr/>
        </p:nvCxnSpPr>
        <p:spPr>
          <a:xfrm rot="16200000" flipH="1">
            <a:off x="9923426" y="3376127"/>
            <a:ext cx="432729" cy="5366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1F51D0DE-A50C-4A67-8BA1-0A0537B4FBBC}"/>
              </a:ext>
            </a:extLst>
          </p:cNvPr>
          <p:cNvCxnSpPr>
            <a:stCxn id="16" idx="5"/>
          </p:cNvCxnSpPr>
          <p:nvPr/>
        </p:nvCxnSpPr>
        <p:spPr>
          <a:xfrm rot="16200000" flipH="1">
            <a:off x="9830572" y="3342401"/>
            <a:ext cx="31038" cy="1086985"/>
          </a:xfrm>
          <a:prstGeom prst="curvedConnector4">
            <a:avLst>
              <a:gd name="adj1" fmla="val 1829093"/>
              <a:gd name="adj2" fmla="val 8318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8C834A8-E017-43E8-B758-9E71396F4F45}"/>
              </a:ext>
            </a:extLst>
          </p:cNvPr>
          <p:cNvSpPr/>
          <p:nvPr/>
        </p:nvSpPr>
        <p:spPr>
          <a:xfrm>
            <a:off x="11191392" y="3081296"/>
            <a:ext cx="211947" cy="21194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B2769A8B-C2C2-4FD4-B65A-C54BAD5CEBD4}"/>
              </a:ext>
            </a:extLst>
          </p:cNvPr>
          <p:cNvSpPr/>
          <p:nvPr/>
        </p:nvSpPr>
        <p:spPr>
          <a:xfrm>
            <a:off x="11209941" y="3795440"/>
            <a:ext cx="211947" cy="21194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06A3860D-D974-4122-8588-25C9E380E023}"/>
              </a:ext>
            </a:extLst>
          </p:cNvPr>
          <p:cNvSpPr/>
          <p:nvPr/>
        </p:nvSpPr>
        <p:spPr>
          <a:xfrm>
            <a:off x="8088060" y="3044605"/>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A7B6716-75FB-4CFB-9337-AC03A4A3D3C2}"/>
              </a:ext>
            </a:extLst>
          </p:cNvPr>
          <p:cNvSpPr/>
          <p:nvPr/>
        </p:nvSpPr>
        <p:spPr>
          <a:xfrm>
            <a:off x="8080306" y="3538495"/>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7B47C68-10CE-44A8-BC3C-CEA7EAB0952E}"/>
              </a:ext>
            </a:extLst>
          </p:cNvPr>
          <p:cNvSpPr/>
          <p:nvPr/>
        </p:nvSpPr>
        <p:spPr>
          <a:xfrm>
            <a:off x="8111345" y="4015120"/>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3B3FC5D7-8C96-4D27-BB3D-EAB93FC570C2}"/>
              </a:ext>
            </a:extLst>
          </p:cNvPr>
          <p:cNvCxnSpPr>
            <a:stCxn id="34" idx="6"/>
            <a:endCxn id="17" idx="2"/>
          </p:cNvCxnSpPr>
          <p:nvPr/>
        </p:nvCxnSpPr>
        <p:spPr>
          <a:xfrm>
            <a:off x="8300007" y="3150579"/>
            <a:ext cx="506791" cy="5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3B9A7B4-ED81-4A11-8B2C-2A47D54F4946}"/>
              </a:ext>
            </a:extLst>
          </p:cNvPr>
          <p:cNvCxnSpPr>
            <a:stCxn id="35" idx="6"/>
            <a:endCxn id="17" idx="3"/>
          </p:cNvCxnSpPr>
          <p:nvPr/>
        </p:nvCxnSpPr>
        <p:spPr>
          <a:xfrm flipV="1">
            <a:off x="8292253" y="3276085"/>
            <a:ext cx="545584" cy="3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F77C189-B45D-4054-BAB3-97BD44639604}"/>
              </a:ext>
            </a:extLst>
          </p:cNvPr>
          <p:cNvCxnSpPr>
            <a:stCxn id="35" idx="6"/>
            <a:endCxn id="16" idx="2"/>
          </p:cNvCxnSpPr>
          <p:nvPr/>
        </p:nvCxnSpPr>
        <p:spPr>
          <a:xfrm>
            <a:off x="8292253" y="3644469"/>
            <a:ext cx="829438" cy="150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1BA480-03C5-47CA-8CA1-D6E734A95BCA}"/>
              </a:ext>
            </a:extLst>
          </p:cNvPr>
          <p:cNvCxnSpPr>
            <a:stCxn id="36" idx="7"/>
            <a:endCxn id="16" idx="3"/>
          </p:cNvCxnSpPr>
          <p:nvPr/>
        </p:nvCxnSpPr>
        <p:spPr>
          <a:xfrm flipV="1">
            <a:off x="8292253" y="3870375"/>
            <a:ext cx="860477" cy="17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32BB99-305F-4644-A7B4-4D670FCBE39A}"/>
              </a:ext>
            </a:extLst>
          </p:cNvPr>
          <p:cNvCxnSpPr>
            <a:stCxn id="36" idx="6"/>
            <a:endCxn id="21" idx="2"/>
          </p:cNvCxnSpPr>
          <p:nvPr/>
        </p:nvCxnSpPr>
        <p:spPr>
          <a:xfrm>
            <a:off x="8323292" y="4121094"/>
            <a:ext cx="1304044" cy="11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39B2C3-4B72-4FAE-AFCB-06AE70E87451}"/>
              </a:ext>
            </a:extLst>
          </p:cNvPr>
          <p:cNvCxnSpPr>
            <a:stCxn id="34" idx="6"/>
            <a:endCxn id="16" idx="1"/>
          </p:cNvCxnSpPr>
          <p:nvPr/>
        </p:nvCxnSpPr>
        <p:spPr>
          <a:xfrm>
            <a:off x="8300007" y="3150579"/>
            <a:ext cx="852723" cy="569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C401682-55C8-419B-9BFC-18C47E042447}"/>
              </a:ext>
            </a:extLst>
          </p:cNvPr>
          <p:cNvCxnSpPr>
            <a:stCxn id="19" idx="6"/>
            <a:endCxn id="32" idx="2"/>
          </p:cNvCxnSpPr>
          <p:nvPr/>
        </p:nvCxnSpPr>
        <p:spPr>
          <a:xfrm flipV="1">
            <a:off x="10208676" y="3187270"/>
            <a:ext cx="982716" cy="310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F8B11DE-918B-4E28-AF60-A1A4C2ACDF53}"/>
              </a:ext>
            </a:extLst>
          </p:cNvPr>
          <p:cNvCxnSpPr>
            <a:stCxn id="19" idx="5"/>
            <a:endCxn id="33" idx="1"/>
          </p:cNvCxnSpPr>
          <p:nvPr/>
        </p:nvCxnSpPr>
        <p:spPr>
          <a:xfrm>
            <a:off x="10177637" y="3293243"/>
            <a:ext cx="1063343" cy="53323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257ECF-8C49-49AB-817A-7ADC32015B33}"/>
              </a:ext>
            </a:extLst>
          </p:cNvPr>
          <p:cNvCxnSpPr>
            <a:stCxn id="20" idx="6"/>
            <a:endCxn id="32" idx="3"/>
          </p:cNvCxnSpPr>
          <p:nvPr/>
        </p:nvCxnSpPr>
        <p:spPr>
          <a:xfrm flipV="1">
            <a:off x="10640130" y="3262204"/>
            <a:ext cx="582301" cy="6236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0503D2F-D537-45B9-AEBD-A766B0C8EAC5}"/>
              </a:ext>
            </a:extLst>
          </p:cNvPr>
          <p:cNvCxnSpPr>
            <a:stCxn id="20" idx="6"/>
            <a:endCxn id="33" idx="2"/>
          </p:cNvCxnSpPr>
          <p:nvPr/>
        </p:nvCxnSpPr>
        <p:spPr>
          <a:xfrm>
            <a:off x="10640130" y="3885893"/>
            <a:ext cx="569811" cy="1552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D244D24-102A-437E-BE75-E145291BC2BB}"/>
              </a:ext>
            </a:extLst>
          </p:cNvPr>
          <p:cNvSpPr txBox="1"/>
          <p:nvPr/>
        </p:nvSpPr>
        <p:spPr>
          <a:xfrm>
            <a:off x="8006724" y="2074772"/>
            <a:ext cx="4600527" cy="369332"/>
          </a:xfrm>
          <a:prstGeom prst="rect">
            <a:avLst/>
          </a:prstGeom>
          <a:noFill/>
        </p:spPr>
        <p:txBody>
          <a:bodyPr wrap="square" rtlCol="0">
            <a:spAutoFit/>
          </a:bodyPr>
          <a:lstStyle/>
          <a:p>
            <a:r>
              <a:rPr lang="en-GB">
                <a:solidFill>
                  <a:srgbClr val="FFFF00"/>
                </a:solidFill>
              </a:rPr>
              <a:t>Input       </a:t>
            </a:r>
            <a:r>
              <a:rPr lang="en-GB">
                <a:solidFill>
                  <a:schemeClr val="accent4">
                    <a:lumMod val="20000"/>
                    <a:lumOff val="80000"/>
                  </a:schemeClr>
                </a:solidFill>
              </a:rPr>
              <a:t>   Reservoir            </a:t>
            </a:r>
            <a:r>
              <a:rPr lang="en-GB">
                <a:solidFill>
                  <a:srgbClr val="00B0F0"/>
                </a:solidFill>
              </a:rPr>
              <a:t>Readout</a:t>
            </a:r>
          </a:p>
        </p:txBody>
      </p:sp>
      <p:cxnSp>
        <p:nvCxnSpPr>
          <p:cNvPr id="48" name="Straight Arrow Connector 47">
            <a:extLst>
              <a:ext uri="{FF2B5EF4-FFF2-40B4-BE49-F238E27FC236}">
                <a16:creationId xmlns:a16="http://schemas.microsoft.com/office/drawing/2014/main" id="{DD937813-02A9-44ED-B3E9-CF87CC343A8E}"/>
              </a:ext>
            </a:extLst>
          </p:cNvPr>
          <p:cNvCxnSpPr>
            <a:cxnSpLocks/>
            <a:stCxn id="18" idx="6"/>
            <a:endCxn id="32" idx="2"/>
          </p:cNvCxnSpPr>
          <p:nvPr/>
        </p:nvCxnSpPr>
        <p:spPr>
          <a:xfrm>
            <a:off x="9733310" y="2989204"/>
            <a:ext cx="1458082" cy="19806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B55741-31F4-47F9-BCB8-40B17151374F}"/>
              </a:ext>
            </a:extLst>
          </p:cNvPr>
          <p:cNvCxnSpPr>
            <a:cxnSpLocks/>
            <a:stCxn id="22" idx="6"/>
            <a:endCxn id="32" idx="3"/>
          </p:cNvCxnSpPr>
          <p:nvPr/>
        </p:nvCxnSpPr>
        <p:spPr>
          <a:xfrm flipV="1">
            <a:off x="9902487" y="3262204"/>
            <a:ext cx="1319944" cy="909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0B39C99-5AD7-43CF-B447-AFDCD2EBD0C6}"/>
              </a:ext>
            </a:extLst>
          </p:cNvPr>
          <p:cNvCxnSpPr>
            <a:cxnSpLocks/>
            <a:stCxn id="17" idx="7"/>
            <a:endCxn id="32" idx="1"/>
          </p:cNvCxnSpPr>
          <p:nvPr/>
        </p:nvCxnSpPr>
        <p:spPr>
          <a:xfrm flipV="1">
            <a:off x="8987706" y="3112335"/>
            <a:ext cx="2234725" cy="138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D30D3DD-1E5D-4B0C-A1F4-2C707965F389}"/>
              </a:ext>
            </a:extLst>
          </p:cNvPr>
          <p:cNvCxnSpPr>
            <a:cxnSpLocks/>
            <a:stCxn id="16" idx="6"/>
            <a:endCxn id="32" idx="3"/>
          </p:cNvCxnSpPr>
          <p:nvPr/>
        </p:nvCxnSpPr>
        <p:spPr>
          <a:xfrm flipV="1">
            <a:off x="9333638" y="3262204"/>
            <a:ext cx="1888793" cy="53323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3EB76F3-C9B0-4F9F-8969-23A82FD45D5A}"/>
              </a:ext>
            </a:extLst>
          </p:cNvPr>
          <p:cNvCxnSpPr>
            <a:cxnSpLocks/>
            <a:stCxn id="21" idx="7"/>
            <a:endCxn id="32" idx="3"/>
          </p:cNvCxnSpPr>
          <p:nvPr/>
        </p:nvCxnSpPr>
        <p:spPr>
          <a:xfrm flipV="1">
            <a:off x="9808244" y="3262204"/>
            <a:ext cx="1414187" cy="795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E18D0A0-1D0D-4F0F-A57A-9D4DC4089DBB}"/>
              </a:ext>
            </a:extLst>
          </p:cNvPr>
          <p:cNvCxnSpPr>
            <a:cxnSpLocks/>
            <a:stCxn id="18" idx="5"/>
            <a:endCxn id="33" idx="2"/>
          </p:cNvCxnSpPr>
          <p:nvPr/>
        </p:nvCxnSpPr>
        <p:spPr>
          <a:xfrm>
            <a:off x="9702271" y="3064138"/>
            <a:ext cx="1507670" cy="8372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C469182-C42C-48A5-9416-8136A9FD41A3}"/>
              </a:ext>
            </a:extLst>
          </p:cNvPr>
          <p:cNvCxnSpPr>
            <a:cxnSpLocks/>
            <a:stCxn id="17" idx="6"/>
            <a:endCxn id="33" idx="0"/>
          </p:cNvCxnSpPr>
          <p:nvPr/>
        </p:nvCxnSpPr>
        <p:spPr>
          <a:xfrm>
            <a:off x="9018745" y="3201151"/>
            <a:ext cx="2297170" cy="5942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E3BFE56-3E4B-46D6-A2A4-B997E43D9BA1}"/>
              </a:ext>
            </a:extLst>
          </p:cNvPr>
          <p:cNvCxnSpPr>
            <a:cxnSpLocks/>
            <a:stCxn id="16" idx="6"/>
            <a:endCxn id="33" idx="3"/>
          </p:cNvCxnSpPr>
          <p:nvPr/>
        </p:nvCxnSpPr>
        <p:spPr>
          <a:xfrm>
            <a:off x="9333638" y="3795441"/>
            <a:ext cx="1907342" cy="1809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8224D15-8CF1-49D9-96EA-04DE7BB36B47}"/>
              </a:ext>
            </a:extLst>
          </p:cNvPr>
          <p:cNvCxnSpPr>
            <a:cxnSpLocks/>
            <a:stCxn id="21" idx="6"/>
            <a:endCxn id="33" idx="4"/>
          </p:cNvCxnSpPr>
          <p:nvPr/>
        </p:nvCxnSpPr>
        <p:spPr>
          <a:xfrm flipV="1">
            <a:off x="9839283" y="4007387"/>
            <a:ext cx="1476632" cy="1253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8BEA85D-CB20-4B3B-B105-47EB10282284}"/>
              </a:ext>
            </a:extLst>
          </p:cNvPr>
          <p:cNvCxnSpPr>
            <a:cxnSpLocks/>
            <a:endCxn id="33" idx="2"/>
          </p:cNvCxnSpPr>
          <p:nvPr/>
        </p:nvCxnSpPr>
        <p:spPr>
          <a:xfrm>
            <a:off x="9808244" y="3459145"/>
            <a:ext cx="1401697" cy="44226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7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82F3-BF5D-42B9-B126-5AEEE45E83A8}"/>
              </a:ext>
            </a:extLst>
          </p:cNvPr>
          <p:cNvSpPr>
            <a:spLocks noGrp="1"/>
          </p:cNvSpPr>
          <p:nvPr>
            <p:ph type="title"/>
          </p:nvPr>
        </p:nvSpPr>
        <p:spPr/>
        <p:txBody>
          <a:bodyPr/>
          <a:lstStyle/>
          <a:p>
            <a:r>
              <a:rPr lang="en-GB" dirty="0"/>
              <a:t>Creating “meta” Deep structures</a:t>
            </a:r>
          </a:p>
        </p:txBody>
      </p:sp>
      <p:sp>
        <p:nvSpPr>
          <p:cNvPr id="3" name="Content Placeholder 2">
            <a:extLst>
              <a:ext uri="{FF2B5EF4-FFF2-40B4-BE49-F238E27FC236}">
                <a16:creationId xmlns:a16="http://schemas.microsoft.com/office/drawing/2014/main" id="{E0F51716-F6DE-4C09-8807-D5BF20501FCF}"/>
              </a:ext>
            </a:extLst>
          </p:cNvPr>
          <p:cNvSpPr>
            <a:spLocks noGrp="1"/>
          </p:cNvSpPr>
          <p:nvPr>
            <p:ph idx="1"/>
          </p:nvPr>
        </p:nvSpPr>
        <p:spPr>
          <a:xfrm>
            <a:off x="838200" y="1825625"/>
            <a:ext cx="4959345" cy="2777287"/>
          </a:xfrm>
        </p:spPr>
        <p:txBody>
          <a:bodyPr>
            <a:normAutofit fontScale="70000" lnSpcReduction="20000"/>
          </a:bodyPr>
          <a:lstStyle/>
          <a:p>
            <a:r>
              <a:rPr lang="en-GB" dirty="0"/>
              <a:t>By grouping a stack of neuron populations we can consider these a functional area</a:t>
            </a:r>
          </a:p>
          <a:p>
            <a:pPr lvl="1"/>
            <a:r>
              <a:rPr lang="en-GB" dirty="0"/>
              <a:t>These are collections of identical cortical columns</a:t>
            </a:r>
          </a:p>
          <a:p>
            <a:pPr lvl="1"/>
            <a:r>
              <a:rPr lang="en-GB" dirty="0"/>
              <a:t>Grouping is only defined by connection scheme</a:t>
            </a:r>
          </a:p>
          <a:p>
            <a:r>
              <a:rPr lang="en-GB" dirty="0"/>
              <a:t>Functional areas can be connected similarly to how neuron populations are connected</a:t>
            </a:r>
          </a:p>
          <a:p>
            <a:r>
              <a:rPr lang="en-GB" dirty="0"/>
              <a:t>This is just one potential connection scheme. Created to mimic the brain’s structure</a:t>
            </a:r>
          </a:p>
        </p:txBody>
      </p:sp>
      <p:sp>
        <p:nvSpPr>
          <p:cNvPr id="4" name="Cube 3">
            <a:extLst>
              <a:ext uri="{FF2B5EF4-FFF2-40B4-BE49-F238E27FC236}">
                <a16:creationId xmlns:a16="http://schemas.microsoft.com/office/drawing/2014/main" id="{1AA1A310-0700-4740-B002-28CF999E48F7}"/>
              </a:ext>
            </a:extLst>
          </p:cNvPr>
          <p:cNvSpPr/>
          <p:nvPr/>
        </p:nvSpPr>
        <p:spPr>
          <a:xfrm>
            <a:off x="3587930" y="5969846"/>
            <a:ext cx="2668457" cy="744089"/>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D181ECEC-0727-472F-B468-AFD56087D06E}"/>
              </a:ext>
            </a:extLst>
          </p:cNvPr>
          <p:cNvSpPr/>
          <p:nvPr/>
        </p:nvSpPr>
        <p:spPr>
          <a:xfrm>
            <a:off x="3587930" y="5769238"/>
            <a:ext cx="2668457" cy="744089"/>
          </a:xfrm>
          <a:prstGeom prst="cube">
            <a:avLst>
              <a:gd name="adj" fmla="val 954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D320D9E0-6AAC-456C-B66D-76F38D605EFA}"/>
              </a:ext>
            </a:extLst>
          </p:cNvPr>
          <p:cNvSpPr/>
          <p:nvPr/>
        </p:nvSpPr>
        <p:spPr>
          <a:xfrm>
            <a:off x="3587930" y="5568630"/>
            <a:ext cx="2668457" cy="744089"/>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932E17A3-A608-46E8-ACB2-227DF3EED59A}"/>
              </a:ext>
            </a:extLst>
          </p:cNvPr>
          <p:cNvSpPr/>
          <p:nvPr/>
        </p:nvSpPr>
        <p:spPr>
          <a:xfrm>
            <a:off x="3587930" y="5356359"/>
            <a:ext cx="2668457" cy="744089"/>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72878551-C2B7-45CA-9CAE-2222522F4C70}"/>
              </a:ext>
            </a:extLst>
          </p:cNvPr>
          <p:cNvSpPr/>
          <p:nvPr/>
        </p:nvSpPr>
        <p:spPr>
          <a:xfrm>
            <a:off x="3587930" y="5144088"/>
            <a:ext cx="2668457" cy="744089"/>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DF57D799-6451-4F16-B147-261E3101F87B}"/>
              </a:ext>
            </a:extLst>
          </p:cNvPr>
          <p:cNvSpPr/>
          <p:nvPr/>
        </p:nvSpPr>
        <p:spPr>
          <a:xfrm>
            <a:off x="3587930" y="4931817"/>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AD7F30AF-0C3D-4EC8-88AB-D46A4C1A0FA4}"/>
              </a:ext>
            </a:extLst>
          </p:cNvPr>
          <p:cNvSpPr/>
          <p:nvPr/>
        </p:nvSpPr>
        <p:spPr>
          <a:xfrm>
            <a:off x="6768016" y="3219819"/>
            <a:ext cx="2592977" cy="723042"/>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10668556-5061-43B3-B850-FF286BDEC365}"/>
              </a:ext>
            </a:extLst>
          </p:cNvPr>
          <p:cNvSpPr/>
          <p:nvPr/>
        </p:nvSpPr>
        <p:spPr>
          <a:xfrm>
            <a:off x="6768016" y="3019211"/>
            <a:ext cx="2592977" cy="723042"/>
          </a:xfrm>
          <a:prstGeom prst="cube">
            <a:avLst>
              <a:gd name="adj" fmla="val 9548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08C0725C-C55E-4760-B38C-29F9153D9432}"/>
              </a:ext>
            </a:extLst>
          </p:cNvPr>
          <p:cNvSpPr/>
          <p:nvPr/>
        </p:nvSpPr>
        <p:spPr>
          <a:xfrm>
            <a:off x="6768016" y="2818603"/>
            <a:ext cx="2592977" cy="72304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02E9739E-7EB0-4797-B940-4DC70C7AC465}"/>
              </a:ext>
            </a:extLst>
          </p:cNvPr>
          <p:cNvSpPr/>
          <p:nvPr/>
        </p:nvSpPr>
        <p:spPr>
          <a:xfrm>
            <a:off x="6768016" y="2606332"/>
            <a:ext cx="2592977" cy="723042"/>
          </a:xfrm>
          <a:prstGeom prst="cube">
            <a:avLst>
              <a:gd name="adj" fmla="val 9548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0038A75C-5E5C-4A2D-B698-49266B9BA8E0}"/>
              </a:ext>
            </a:extLst>
          </p:cNvPr>
          <p:cNvSpPr/>
          <p:nvPr/>
        </p:nvSpPr>
        <p:spPr>
          <a:xfrm>
            <a:off x="6768016" y="2394061"/>
            <a:ext cx="2592977" cy="723042"/>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461C8A2D-AD65-4009-B44B-A3AC862456EA}"/>
              </a:ext>
            </a:extLst>
          </p:cNvPr>
          <p:cNvSpPr/>
          <p:nvPr/>
        </p:nvSpPr>
        <p:spPr>
          <a:xfrm>
            <a:off x="6768016" y="2181790"/>
            <a:ext cx="2592977" cy="723042"/>
          </a:xfrm>
          <a:prstGeom prst="cube">
            <a:avLst>
              <a:gd name="adj" fmla="val 95482"/>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E70DD82A-6D6B-4F83-A336-D522259AC785}"/>
              </a:ext>
            </a:extLst>
          </p:cNvPr>
          <p:cNvSpPr/>
          <p:nvPr/>
        </p:nvSpPr>
        <p:spPr>
          <a:xfrm>
            <a:off x="9265919" y="4850832"/>
            <a:ext cx="2645229" cy="737612"/>
          </a:xfrm>
          <a:prstGeom prst="cube">
            <a:avLst>
              <a:gd name="adj" fmla="val 9548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57F41448-944E-4A61-889F-A6CAED62AA76}"/>
              </a:ext>
            </a:extLst>
          </p:cNvPr>
          <p:cNvSpPr/>
          <p:nvPr/>
        </p:nvSpPr>
        <p:spPr>
          <a:xfrm>
            <a:off x="9265919" y="4650224"/>
            <a:ext cx="2645229" cy="737612"/>
          </a:xfrm>
          <a:prstGeom prst="cube">
            <a:avLst>
              <a:gd name="adj" fmla="val 9548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A1F2B432-E090-408A-BC9A-5C2BFC551757}"/>
              </a:ext>
            </a:extLst>
          </p:cNvPr>
          <p:cNvSpPr/>
          <p:nvPr/>
        </p:nvSpPr>
        <p:spPr>
          <a:xfrm>
            <a:off x="9265919" y="4449616"/>
            <a:ext cx="2645229" cy="73761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FAD9E76E-1144-4344-9248-E0F3D5244A36}"/>
              </a:ext>
            </a:extLst>
          </p:cNvPr>
          <p:cNvSpPr/>
          <p:nvPr/>
        </p:nvSpPr>
        <p:spPr>
          <a:xfrm>
            <a:off x="9265919" y="4237345"/>
            <a:ext cx="2645229" cy="737612"/>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9A90486D-44DE-48E2-AF66-871D9CBB619E}"/>
              </a:ext>
            </a:extLst>
          </p:cNvPr>
          <p:cNvSpPr/>
          <p:nvPr/>
        </p:nvSpPr>
        <p:spPr>
          <a:xfrm>
            <a:off x="9265919" y="4025074"/>
            <a:ext cx="2645229" cy="737612"/>
          </a:xfrm>
          <a:prstGeom prst="cube">
            <a:avLst>
              <a:gd name="adj" fmla="val 9548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FAE538CE-0D68-4167-8E86-5641BDD941B0}"/>
              </a:ext>
            </a:extLst>
          </p:cNvPr>
          <p:cNvSpPr/>
          <p:nvPr/>
        </p:nvSpPr>
        <p:spPr>
          <a:xfrm>
            <a:off x="3587930" y="4602912"/>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Curved 23">
            <a:extLst>
              <a:ext uri="{FF2B5EF4-FFF2-40B4-BE49-F238E27FC236}">
                <a16:creationId xmlns:a16="http://schemas.microsoft.com/office/drawing/2014/main" id="{F6FB0808-5950-43DF-97E2-10F0A007DFDC}"/>
              </a:ext>
            </a:extLst>
          </p:cNvPr>
          <p:cNvCxnSpPr>
            <a:stCxn id="9" idx="5"/>
            <a:endCxn id="12" idx="2"/>
          </p:cNvCxnSpPr>
          <p:nvPr/>
        </p:nvCxnSpPr>
        <p:spPr>
          <a:xfrm flipV="1">
            <a:off x="6256387" y="3525311"/>
            <a:ext cx="511629" cy="14233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7FE51699-C860-4970-B627-9C5EE542CA68}"/>
              </a:ext>
            </a:extLst>
          </p:cNvPr>
          <p:cNvCxnSpPr>
            <a:stCxn id="9" idx="5"/>
            <a:endCxn id="15" idx="2"/>
          </p:cNvCxnSpPr>
          <p:nvPr/>
        </p:nvCxnSpPr>
        <p:spPr>
          <a:xfrm flipV="1">
            <a:off x="6256387" y="2888498"/>
            <a:ext cx="511629" cy="20601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BF82B77A-CBC2-49E0-98D9-928F99ED5D4E}"/>
              </a:ext>
            </a:extLst>
          </p:cNvPr>
          <p:cNvCxnSpPr>
            <a:stCxn id="13" idx="5"/>
            <a:endCxn id="20" idx="0"/>
          </p:cNvCxnSpPr>
          <p:nvPr/>
        </p:nvCxnSpPr>
        <p:spPr>
          <a:xfrm>
            <a:off x="9360993" y="2622666"/>
            <a:ext cx="1579684" cy="14024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BB1E238A-6042-4D82-955C-2F28BA90DF12}"/>
              </a:ext>
            </a:extLst>
          </p:cNvPr>
          <p:cNvCxnSpPr>
            <a:stCxn id="10" idx="4"/>
            <a:endCxn id="18" idx="2"/>
          </p:cNvCxnSpPr>
          <p:nvPr/>
        </p:nvCxnSpPr>
        <p:spPr>
          <a:xfrm>
            <a:off x="8670618" y="3926527"/>
            <a:ext cx="595301" cy="1244038"/>
          </a:xfrm>
          <a:prstGeom prst="curvedConnector5">
            <a:avLst>
              <a:gd name="adj1" fmla="val 38401"/>
              <a:gd name="adj2" fmla="val 47581"/>
              <a:gd name="adj3" fmla="val -86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465A8D4D-AF16-4B7C-853C-6F734F10DAA2}"/>
              </a:ext>
            </a:extLst>
          </p:cNvPr>
          <p:cNvCxnSpPr>
            <a:stCxn id="11" idx="4"/>
            <a:endCxn id="19" idx="2"/>
          </p:cNvCxnSpPr>
          <p:nvPr/>
        </p:nvCxnSpPr>
        <p:spPr>
          <a:xfrm>
            <a:off x="8670618" y="3725919"/>
            <a:ext cx="595301" cy="1232375"/>
          </a:xfrm>
          <a:prstGeom prst="curvedConnector5">
            <a:avLst>
              <a:gd name="adj1" fmla="val 85214"/>
              <a:gd name="adj2" fmla="val 30598"/>
              <a:gd name="adj3" fmla="val 8500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258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82F3-BF5D-42B9-B126-5AEEE45E83A8}"/>
              </a:ext>
            </a:extLst>
          </p:cNvPr>
          <p:cNvSpPr>
            <a:spLocks noGrp="1"/>
          </p:cNvSpPr>
          <p:nvPr>
            <p:ph type="title"/>
          </p:nvPr>
        </p:nvSpPr>
        <p:spPr/>
        <p:txBody>
          <a:bodyPr/>
          <a:lstStyle/>
          <a:p>
            <a:r>
              <a:rPr lang="en-GB" dirty="0"/>
              <a:t>Brain correspondences</a:t>
            </a:r>
          </a:p>
        </p:txBody>
      </p:sp>
      <p:sp>
        <p:nvSpPr>
          <p:cNvPr id="3" name="Content Placeholder 2">
            <a:extLst>
              <a:ext uri="{FF2B5EF4-FFF2-40B4-BE49-F238E27FC236}">
                <a16:creationId xmlns:a16="http://schemas.microsoft.com/office/drawing/2014/main" id="{E0F51716-F6DE-4C09-8807-D5BF20501FCF}"/>
              </a:ext>
            </a:extLst>
          </p:cNvPr>
          <p:cNvSpPr>
            <a:spLocks noGrp="1"/>
          </p:cNvSpPr>
          <p:nvPr>
            <p:ph idx="1"/>
          </p:nvPr>
        </p:nvSpPr>
        <p:spPr>
          <a:xfrm>
            <a:off x="729794" y="1868471"/>
            <a:ext cx="4694191" cy="1241870"/>
          </a:xfrm>
        </p:spPr>
        <p:txBody>
          <a:bodyPr>
            <a:normAutofit fontScale="92500" lnSpcReduction="10000"/>
          </a:bodyPr>
          <a:lstStyle/>
          <a:p>
            <a:pPr marL="0" indent="0">
              <a:buNone/>
            </a:pPr>
            <a:r>
              <a:rPr lang="en-GB" dirty="0"/>
              <a:t>2d array of neurons (neuron population)</a:t>
            </a:r>
          </a:p>
          <a:p>
            <a:pPr marL="0" indent="0">
              <a:buNone/>
            </a:pPr>
            <a:r>
              <a:rPr lang="en-GB" dirty="0"/>
              <a:t>=cortical layer</a:t>
            </a:r>
          </a:p>
          <a:p>
            <a:pPr lvl="1"/>
            <a:endParaRPr lang="en-GB" dirty="0"/>
          </a:p>
          <a:p>
            <a:pPr lvl="1"/>
            <a:endParaRPr lang="en-GB" dirty="0"/>
          </a:p>
          <a:p>
            <a:pPr lvl="1"/>
            <a:endParaRPr lang="en-GB" dirty="0"/>
          </a:p>
          <a:p>
            <a:endParaRPr lang="en-GB" dirty="0"/>
          </a:p>
        </p:txBody>
      </p:sp>
      <p:sp>
        <p:nvSpPr>
          <p:cNvPr id="4" name="Cube 3">
            <a:extLst>
              <a:ext uri="{FF2B5EF4-FFF2-40B4-BE49-F238E27FC236}">
                <a16:creationId xmlns:a16="http://schemas.microsoft.com/office/drawing/2014/main" id="{1AA1A310-0700-4740-B002-28CF999E48F7}"/>
              </a:ext>
            </a:extLst>
          </p:cNvPr>
          <p:cNvSpPr/>
          <p:nvPr/>
        </p:nvSpPr>
        <p:spPr>
          <a:xfrm>
            <a:off x="3587930" y="5969846"/>
            <a:ext cx="2668457" cy="744089"/>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D181ECEC-0727-472F-B468-AFD56087D06E}"/>
              </a:ext>
            </a:extLst>
          </p:cNvPr>
          <p:cNvSpPr/>
          <p:nvPr/>
        </p:nvSpPr>
        <p:spPr>
          <a:xfrm>
            <a:off x="3587930" y="5769238"/>
            <a:ext cx="2668457" cy="744089"/>
          </a:xfrm>
          <a:prstGeom prst="cube">
            <a:avLst>
              <a:gd name="adj" fmla="val 954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D320D9E0-6AAC-456C-B66D-76F38D605EFA}"/>
              </a:ext>
            </a:extLst>
          </p:cNvPr>
          <p:cNvSpPr/>
          <p:nvPr/>
        </p:nvSpPr>
        <p:spPr>
          <a:xfrm>
            <a:off x="3587930" y="5568630"/>
            <a:ext cx="2668457" cy="744089"/>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932E17A3-A608-46E8-ACB2-227DF3EED59A}"/>
              </a:ext>
            </a:extLst>
          </p:cNvPr>
          <p:cNvSpPr/>
          <p:nvPr/>
        </p:nvSpPr>
        <p:spPr>
          <a:xfrm>
            <a:off x="3587930" y="5356359"/>
            <a:ext cx="2668457" cy="744089"/>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72878551-C2B7-45CA-9CAE-2222522F4C70}"/>
              </a:ext>
            </a:extLst>
          </p:cNvPr>
          <p:cNvSpPr/>
          <p:nvPr/>
        </p:nvSpPr>
        <p:spPr>
          <a:xfrm>
            <a:off x="3587930" y="5144088"/>
            <a:ext cx="2668457" cy="744089"/>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DF57D799-6451-4F16-B147-261E3101F87B}"/>
              </a:ext>
            </a:extLst>
          </p:cNvPr>
          <p:cNvSpPr/>
          <p:nvPr/>
        </p:nvSpPr>
        <p:spPr>
          <a:xfrm>
            <a:off x="3587930" y="4931817"/>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AD7F30AF-0C3D-4EC8-88AB-D46A4C1A0FA4}"/>
              </a:ext>
            </a:extLst>
          </p:cNvPr>
          <p:cNvSpPr/>
          <p:nvPr/>
        </p:nvSpPr>
        <p:spPr>
          <a:xfrm>
            <a:off x="6768016" y="3219819"/>
            <a:ext cx="2592977" cy="723042"/>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10668556-5061-43B3-B850-FF286BDEC365}"/>
              </a:ext>
            </a:extLst>
          </p:cNvPr>
          <p:cNvSpPr/>
          <p:nvPr/>
        </p:nvSpPr>
        <p:spPr>
          <a:xfrm>
            <a:off x="6768016" y="3019211"/>
            <a:ext cx="2592977" cy="723042"/>
          </a:xfrm>
          <a:prstGeom prst="cube">
            <a:avLst>
              <a:gd name="adj" fmla="val 9548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08C0725C-C55E-4760-B38C-29F9153D9432}"/>
              </a:ext>
            </a:extLst>
          </p:cNvPr>
          <p:cNvSpPr/>
          <p:nvPr/>
        </p:nvSpPr>
        <p:spPr>
          <a:xfrm>
            <a:off x="6768016" y="2818603"/>
            <a:ext cx="2592977" cy="72304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02E9739E-7EB0-4797-B940-4DC70C7AC465}"/>
              </a:ext>
            </a:extLst>
          </p:cNvPr>
          <p:cNvSpPr/>
          <p:nvPr/>
        </p:nvSpPr>
        <p:spPr>
          <a:xfrm>
            <a:off x="6768016" y="2606332"/>
            <a:ext cx="2592977" cy="723042"/>
          </a:xfrm>
          <a:prstGeom prst="cube">
            <a:avLst>
              <a:gd name="adj" fmla="val 9548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0038A75C-5E5C-4A2D-B698-49266B9BA8E0}"/>
              </a:ext>
            </a:extLst>
          </p:cNvPr>
          <p:cNvSpPr/>
          <p:nvPr/>
        </p:nvSpPr>
        <p:spPr>
          <a:xfrm>
            <a:off x="6768016" y="2394061"/>
            <a:ext cx="2592977" cy="723042"/>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461C8A2D-AD65-4009-B44B-A3AC862456EA}"/>
              </a:ext>
            </a:extLst>
          </p:cNvPr>
          <p:cNvSpPr/>
          <p:nvPr/>
        </p:nvSpPr>
        <p:spPr>
          <a:xfrm>
            <a:off x="6768016" y="2181790"/>
            <a:ext cx="2592977" cy="723042"/>
          </a:xfrm>
          <a:prstGeom prst="cube">
            <a:avLst>
              <a:gd name="adj" fmla="val 95482"/>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E70DD82A-6D6B-4F83-A336-D522259AC785}"/>
              </a:ext>
            </a:extLst>
          </p:cNvPr>
          <p:cNvSpPr/>
          <p:nvPr/>
        </p:nvSpPr>
        <p:spPr>
          <a:xfrm>
            <a:off x="9265919" y="4850832"/>
            <a:ext cx="2645229" cy="737612"/>
          </a:xfrm>
          <a:prstGeom prst="cube">
            <a:avLst>
              <a:gd name="adj" fmla="val 9548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57F41448-944E-4A61-889F-A6CAED62AA76}"/>
              </a:ext>
            </a:extLst>
          </p:cNvPr>
          <p:cNvSpPr/>
          <p:nvPr/>
        </p:nvSpPr>
        <p:spPr>
          <a:xfrm>
            <a:off x="9265919" y="4650224"/>
            <a:ext cx="2645229" cy="737612"/>
          </a:xfrm>
          <a:prstGeom prst="cube">
            <a:avLst>
              <a:gd name="adj" fmla="val 9548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A1F2B432-E090-408A-BC9A-5C2BFC551757}"/>
              </a:ext>
            </a:extLst>
          </p:cNvPr>
          <p:cNvSpPr/>
          <p:nvPr/>
        </p:nvSpPr>
        <p:spPr>
          <a:xfrm>
            <a:off x="9265919" y="4449616"/>
            <a:ext cx="2645229" cy="73761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FAD9E76E-1144-4344-9248-E0F3D5244A36}"/>
              </a:ext>
            </a:extLst>
          </p:cNvPr>
          <p:cNvSpPr/>
          <p:nvPr/>
        </p:nvSpPr>
        <p:spPr>
          <a:xfrm>
            <a:off x="9265919" y="4237345"/>
            <a:ext cx="2645229" cy="737612"/>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9A90486D-44DE-48E2-AF66-871D9CBB619E}"/>
              </a:ext>
            </a:extLst>
          </p:cNvPr>
          <p:cNvSpPr/>
          <p:nvPr/>
        </p:nvSpPr>
        <p:spPr>
          <a:xfrm>
            <a:off x="9265919" y="4025074"/>
            <a:ext cx="2645229" cy="737612"/>
          </a:xfrm>
          <a:prstGeom prst="cube">
            <a:avLst>
              <a:gd name="adj" fmla="val 9548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FAE538CE-0D68-4167-8E86-5641BDD941B0}"/>
              </a:ext>
            </a:extLst>
          </p:cNvPr>
          <p:cNvSpPr/>
          <p:nvPr/>
        </p:nvSpPr>
        <p:spPr>
          <a:xfrm>
            <a:off x="3587930" y="4602912"/>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Connector: Curved 27">
            <a:extLst>
              <a:ext uri="{FF2B5EF4-FFF2-40B4-BE49-F238E27FC236}">
                <a16:creationId xmlns:a16="http://schemas.microsoft.com/office/drawing/2014/main" id="{BF82B77A-CBC2-49E0-98D9-928F99ED5D4E}"/>
              </a:ext>
            </a:extLst>
          </p:cNvPr>
          <p:cNvCxnSpPr>
            <a:stCxn id="13" idx="5"/>
            <a:endCxn id="20" idx="0"/>
          </p:cNvCxnSpPr>
          <p:nvPr/>
        </p:nvCxnSpPr>
        <p:spPr>
          <a:xfrm>
            <a:off x="9360993" y="2622666"/>
            <a:ext cx="1579684" cy="14024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BB1E238A-6042-4D82-955C-2F28BA90DF12}"/>
              </a:ext>
            </a:extLst>
          </p:cNvPr>
          <p:cNvCxnSpPr>
            <a:cxnSpLocks/>
            <a:stCxn id="10" idx="4"/>
            <a:endCxn id="18" idx="2"/>
          </p:cNvCxnSpPr>
          <p:nvPr/>
        </p:nvCxnSpPr>
        <p:spPr>
          <a:xfrm>
            <a:off x="8670618" y="3926527"/>
            <a:ext cx="595301" cy="1244038"/>
          </a:xfrm>
          <a:prstGeom prst="curvedConnector5">
            <a:avLst>
              <a:gd name="adj1" fmla="val 38401"/>
              <a:gd name="adj2" fmla="val 47581"/>
              <a:gd name="adj3" fmla="val -86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465A8D4D-AF16-4B7C-853C-6F734F10DAA2}"/>
              </a:ext>
            </a:extLst>
          </p:cNvPr>
          <p:cNvCxnSpPr>
            <a:stCxn id="11" idx="4"/>
            <a:endCxn id="19" idx="2"/>
          </p:cNvCxnSpPr>
          <p:nvPr/>
        </p:nvCxnSpPr>
        <p:spPr>
          <a:xfrm>
            <a:off x="8670618" y="3725919"/>
            <a:ext cx="595301" cy="1232375"/>
          </a:xfrm>
          <a:prstGeom prst="curvedConnector5">
            <a:avLst>
              <a:gd name="adj1" fmla="val 85214"/>
              <a:gd name="adj2" fmla="val 30598"/>
              <a:gd name="adj3" fmla="val 850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2EB5F88-0025-4420-BE17-EF98670E916C}"/>
              </a:ext>
            </a:extLst>
          </p:cNvPr>
          <p:cNvCxnSpPr>
            <a:cxnSpLocks/>
          </p:cNvCxnSpPr>
          <p:nvPr/>
        </p:nvCxnSpPr>
        <p:spPr>
          <a:xfrm>
            <a:off x="2978331" y="2394061"/>
            <a:ext cx="3694611" cy="409315"/>
          </a:xfrm>
          <a:prstGeom prst="bentConnector3">
            <a:avLst>
              <a:gd name="adj1" fmla="val 53536"/>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Left Brace 26">
            <a:extLst>
              <a:ext uri="{FF2B5EF4-FFF2-40B4-BE49-F238E27FC236}">
                <a16:creationId xmlns:a16="http://schemas.microsoft.com/office/drawing/2014/main" id="{67769867-6B6E-43F4-B20C-E52CD8E04153}"/>
              </a:ext>
            </a:extLst>
          </p:cNvPr>
          <p:cNvSpPr/>
          <p:nvPr/>
        </p:nvSpPr>
        <p:spPr>
          <a:xfrm>
            <a:off x="2926080" y="4602912"/>
            <a:ext cx="566775" cy="2041728"/>
          </a:xfrm>
          <a:prstGeom prst="lef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1" name="Connector: Elbow 30">
            <a:extLst>
              <a:ext uri="{FF2B5EF4-FFF2-40B4-BE49-F238E27FC236}">
                <a16:creationId xmlns:a16="http://schemas.microsoft.com/office/drawing/2014/main" id="{326A36DC-F272-4E2F-8483-76A2E11A6181}"/>
              </a:ext>
            </a:extLst>
          </p:cNvPr>
          <p:cNvCxnSpPr>
            <a:cxnSpLocks/>
            <a:endCxn id="27" idx="1"/>
          </p:cNvCxnSpPr>
          <p:nvPr/>
        </p:nvCxnSpPr>
        <p:spPr>
          <a:xfrm>
            <a:off x="1454334" y="4686949"/>
            <a:ext cx="1471746" cy="936827"/>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802A8FD-579D-4449-8376-FF85471F3B50}"/>
              </a:ext>
            </a:extLst>
          </p:cNvPr>
          <p:cNvCxnSpPr>
            <a:cxnSpLocks/>
          </p:cNvCxnSpPr>
          <p:nvPr/>
        </p:nvCxnSpPr>
        <p:spPr>
          <a:xfrm>
            <a:off x="2978331" y="2448458"/>
            <a:ext cx="3701143" cy="618560"/>
          </a:xfrm>
          <a:prstGeom prst="bentConnector3">
            <a:avLst>
              <a:gd name="adj1" fmla="val 51882"/>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DC162A9A-2310-46D3-AE71-8497DEC20317}"/>
              </a:ext>
            </a:extLst>
          </p:cNvPr>
          <p:cNvCxnSpPr>
            <a:cxnSpLocks/>
          </p:cNvCxnSpPr>
          <p:nvPr/>
        </p:nvCxnSpPr>
        <p:spPr>
          <a:xfrm>
            <a:off x="2978331" y="2480765"/>
            <a:ext cx="3701143" cy="843105"/>
          </a:xfrm>
          <a:prstGeom prst="bentConnector3">
            <a:avLst>
              <a:gd name="adj1" fmla="val 50235"/>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9FD91E1-2C52-4D69-B012-14C9CC249A24}"/>
              </a:ext>
            </a:extLst>
          </p:cNvPr>
          <p:cNvCxnSpPr>
            <a:cxnSpLocks/>
          </p:cNvCxnSpPr>
          <p:nvPr/>
        </p:nvCxnSpPr>
        <p:spPr>
          <a:xfrm>
            <a:off x="2978331" y="2546301"/>
            <a:ext cx="3701143" cy="968482"/>
          </a:xfrm>
          <a:prstGeom prst="bentConnector3">
            <a:avLst>
              <a:gd name="adj1" fmla="val 50000"/>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B8E68A-6021-402A-8D4C-D9B200DAA69B}"/>
              </a:ext>
            </a:extLst>
          </p:cNvPr>
          <p:cNvCxnSpPr>
            <a:cxnSpLocks/>
          </p:cNvCxnSpPr>
          <p:nvPr/>
        </p:nvCxnSpPr>
        <p:spPr>
          <a:xfrm>
            <a:off x="2978331" y="2606332"/>
            <a:ext cx="3701143" cy="1120335"/>
          </a:xfrm>
          <a:prstGeom prst="bentConnector3">
            <a:avLst>
              <a:gd name="adj1" fmla="val 48118"/>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5AAD349-C919-4234-93D0-8154C2D26548}"/>
              </a:ext>
            </a:extLst>
          </p:cNvPr>
          <p:cNvCxnSpPr>
            <a:cxnSpLocks/>
          </p:cNvCxnSpPr>
          <p:nvPr/>
        </p:nvCxnSpPr>
        <p:spPr>
          <a:xfrm>
            <a:off x="2978331" y="2676227"/>
            <a:ext cx="3694611" cy="1241870"/>
          </a:xfrm>
          <a:prstGeom prst="bentConnector3">
            <a:avLst>
              <a:gd name="adj1" fmla="val 46464"/>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A3ACDCA-E922-471F-AFBC-5BC44E97A86F}"/>
              </a:ext>
            </a:extLst>
          </p:cNvPr>
          <p:cNvSpPr txBox="1"/>
          <p:nvPr/>
        </p:nvSpPr>
        <p:spPr>
          <a:xfrm>
            <a:off x="637535" y="3494863"/>
            <a:ext cx="3378926" cy="1477328"/>
          </a:xfrm>
          <a:prstGeom prst="rect">
            <a:avLst/>
          </a:prstGeom>
          <a:noFill/>
        </p:spPr>
        <p:txBody>
          <a:bodyPr wrap="square" rtlCol="0">
            <a:spAutoFit/>
          </a:bodyPr>
          <a:lstStyle/>
          <a:p>
            <a:r>
              <a:rPr lang="en-GB" sz="2400" dirty="0"/>
              <a:t>3d stack of neuron populations</a:t>
            </a:r>
          </a:p>
          <a:p>
            <a:r>
              <a:rPr lang="en-GB" sz="2400" dirty="0"/>
              <a:t>= Functional area</a:t>
            </a:r>
          </a:p>
          <a:p>
            <a:endParaRPr lang="en-GB" dirty="0"/>
          </a:p>
        </p:txBody>
      </p:sp>
    </p:spTree>
    <p:extLst>
      <p:ext uri="{BB962C8B-B14F-4D97-AF65-F5344CB8AC3E}">
        <p14:creationId xmlns:p14="http://schemas.microsoft.com/office/powerpoint/2010/main" val="3197613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373121" y="228027"/>
            <a:ext cx="9161317" cy="1325563"/>
          </a:xfrm>
        </p:spPr>
        <p:txBody>
          <a:bodyPr/>
          <a:lstStyle/>
          <a:p>
            <a:r>
              <a:rPr lang="en-GB" dirty="0"/>
              <a:t>Interfacing cellular automata with neuron populations</a:t>
            </a:r>
          </a:p>
        </p:txBody>
      </p:sp>
      <p:pic>
        <p:nvPicPr>
          <p:cNvPr id="5" name="Picture 4">
            <a:extLst>
              <a:ext uri="{FF2B5EF4-FFF2-40B4-BE49-F238E27FC236}">
                <a16:creationId xmlns:a16="http://schemas.microsoft.com/office/drawing/2014/main" id="{974EA885-BDB8-4B65-BA2A-0CB337636550}"/>
              </a:ext>
            </a:extLst>
          </p:cNvPr>
          <p:cNvPicPr>
            <a:picLocks noChangeAspect="1"/>
          </p:cNvPicPr>
          <p:nvPr/>
        </p:nvPicPr>
        <p:blipFill>
          <a:blip r:embed="rId3"/>
          <a:stretch>
            <a:fillRect/>
          </a:stretch>
        </p:blipFill>
        <p:spPr>
          <a:xfrm>
            <a:off x="9526656" y="3097763"/>
            <a:ext cx="2710631" cy="3760237"/>
          </a:xfrm>
          <a:prstGeom prst="rect">
            <a:avLst/>
          </a:prstGeom>
        </p:spPr>
      </p:pic>
      <p:sp>
        <p:nvSpPr>
          <p:cNvPr id="53" name="Cube 52">
            <a:extLst>
              <a:ext uri="{FF2B5EF4-FFF2-40B4-BE49-F238E27FC236}">
                <a16:creationId xmlns:a16="http://schemas.microsoft.com/office/drawing/2014/main" id="{61B2F0BF-4C46-4E48-9948-AE71C0276D30}"/>
              </a:ext>
            </a:extLst>
          </p:cNvPr>
          <p:cNvSpPr/>
          <p:nvPr/>
        </p:nvSpPr>
        <p:spPr>
          <a:xfrm>
            <a:off x="5263092" y="49255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6D02276C-D56A-4A0E-B92D-8D0D1CC14AB1}"/>
              </a:ext>
            </a:extLst>
          </p:cNvPr>
          <p:cNvSpPr/>
          <p:nvPr/>
        </p:nvSpPr>
        <p:spPr>
          <a:xfrm>
            <a:off x="5787393" y="49255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E1980333-B7CB-459F-8B44-1F6B37EB2EF8}"/>
              </a:ext>
            </a:extLst>
          </p:cNvPr>
          <p:cNvSpPr/>
          <p:nvPr/>
        </p:nvSpPr>
        <p:spPr>
          <a:xfrm>
            <a:off x="6311694" y="49255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970BD048-9378-4A0E-910D-5ED80EA99ECE}"/>
              </a:ext>
            </a:extLst>
          </p:cNvPr>
          <p:cNvSpPr/>
          <p:nvPr/>
        </p:nvSpPr>
        <p:spPr>
          <a:xfrm>
            <a:off x="6835995" y="49255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3B113C84-CE26-41AB-BA93-6799FD708B01}"/>
              </a:ext>
            </a:extLst>
          </p:cNvPr>
          <p:cNvSpPr/>
          <p:nvPr/>
        </p:nvSpPr>
        <p:spPr>
          <a:xfrm>
            <a:off x="7360296" y="49255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10A7A6AC-1AA1-4B81-9999-21E2D4744322}"/>
              </a:ext>
            </a:extLst>
          </p:cNvPr>
          <p:cNvSpPr/>
          <p:nvPr/>
        </p:nvSpPr>
        <p:spPr>
          <a:xfrm>
            <a:off x="7884597" y="49255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D0C99763-8627-4E59-A434-D86473DAC6C7}"/>
              </a:ext>
            </a:extLst>
          </p:cNvPr>
          <p:cNvSpPr/>
          <p:nvPr/>
        </p:nvSpPr>
        <p:spPr>
          <a:xfrm>
            <a:off x="8408898" y="49255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03B60D37-7FB1-46FD-9AFD-F231BA5FC022}"/>
              </a:ext>
            </a:extLst>
          </p:cNvPr>
          <p:cNvSpPr/>
          <p:nvPr/>
        </p:nvSpPr>
        <p:spPr>
          <a:xfrm>
            <a:off x="5085671" y="51052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21E62E38-A4FC-495B-BFD0-6CD73B896939}"/>
              </a:ext>
            </a:extLst>
          </p:cNvPr>
          <p:cNvSpPr/>
          <p:nvPr/>
        </p:nvSpPr>
        <p:spPr>
          <a:xfrm>
            <a:off x="5609972" y="51052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64594189-DA87-460C-96FB-F6DC69F34CB0}"/>
              </a:ext>
            </a:extLst>
          </p:cNvPr>
          <p:cNvSpPr/>
          <p:nvPr/>
        </p:nvSpPr>
        <p:spPr>
          <a:xfrm>
            <a:off x="6134273" y="51052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F0FD5E4C-7457-4211-90E5-1775FF5E7F81}"/>
              </a:ext>
            </a:extLst>
          </p:cNvPr>
          <p:cNvSpPr/>
          <p:nvPr/>
        </p:nvSpPr>
        <p:spPr>
          <a:xfrm>
            <a:off x="6658574" y="51052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5FAAE0FA-47EE-491E-95F7-B7CCFBF6629E}"/>
              </a:ext>
            </a:extLst>
          </p:cNvPr>
          <p:cNvSpPr/>
          <p:nvPr/>
        </p:nvSpPr>
        <p:spPr>
          <a:xfrm>
            <a:off x="7182875" y="51052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30CC4908-933D-4985-87AB-A7EC5667A684}"/>
              </a:ext>
            </a:extLst>
          </p:cNvPr>
          <p:cNvSpPr/>
          <p:nvPr/>
        </p:nvSpPr>
        <p:spPr>
          <a:xfrm>
            <a:off x="7707176" y="51052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58F1FFA2-B428-410E-96A9-153EF1642796}"/>
              </a:ext>
            </a:extLst>
          </p:cNvPr>
          <p:cNvSpPr/>
          <p:nvPr/>
        </p:nvSpPr>
        <p:spPr>
          <a:xfrm>
            <a:off x="8231477" y="51052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9354BEBC-2850-4708-9AEB-09347CB2902A}"/>
              </a:ext>
            </a:extLst>
          </p:cNvPr>
          <p:cNvSpPr/>
          <p:nvPr/>
        </p:nvSpPr>
        <p:spPr>
          <a:xfrm>
            <a:off x="4908250" y="52849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D726B8FC-570B-4E03-B831-5A689097B902}"/>
              </a:ext>
            </a:extLst>
          </p:cNvPr>
          <p:cNvSpPr/>
          <p:nvPr/>
        </p:nvSpPr>
        <p:spPr>
          <a:xfrm>
            <a:off x="5432551" y="52849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F402095B-DA9B-4D0F-823E-77445F6928A5}"/>
              </a:ext>
            </a:extLst>
          </p:cNvPr>
          <p:cNvSpPr/>
          <p:nvPr/>
        </p:nvSpPr>
        <p:spPr>
          <a:xfrm>
            <a:off x="5956852" y="52849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683323D6-3D54-4CB9-B040-CA7EAA242D76}"/>
              </a:ext>
            </a:extLst>
          </p:cNvPr>
          <p:cNvSpPr/>
          <p:nvPr/>
        </p:nvSpPr>
        <p:spPr>
          <a:xfrm>
            <a:off x="6481153" y="52849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7E504E51-93D3-439F-8BDA-503A01806FB3}"/>
              </a:ext>
            </a:extLst>
          </p:cNvPr>
          <p:cNvSpPr/>
          <p:nvPr/>
        </p:nvSpPr>
        <p:spPr>
          <a:xfrm>
            <a:off x="7005454" y="528493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6C1774F5-5D2C-4792-92AA-CFF5F3A89241}"/>
              </a:ext>
            </a:extLst>
          </p:cNvPr>
          <p:cNvSpPr/>
          <p:nvPr/>
        </p:nvSpPr>
        <p:spPr>
          <a:xfrm>
            <a:off x="7529755" y="52849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8B5E8FE0-AD2D-452A-BF31-9D1ABC9E810D}"/>
              </a:ext>
            </a:extLst>
          </p:cNvPr>
          <p:cNvSpPr/>
          <p:nvPr/>
        </p:nvSpPr>
        <p:spPr>
          <a:xfrm>
            <a:off x="8054056" y="52849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ADDD5552-BC39-49D5-ACA4-88737394F2D9}"/>
              </a:ext>
            </a:extLst>
          </p:cNvPr>
          <p:cNvSpPr/>
          <p:nvPr/>
        </p:nvSpPr>
        <p:spPr>
          <a:xfrm>
            <a:off x="4730829" y="546463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FC3F8C46-52A9-41EB-8724-9DD7B92CA49E}"/>
              </a:ext>
            </a:extLst>
          </p:cNvPr>
          <p:cNvSpPr/>
          <p:nvPr/>
        </p:nvSpPr>
        <p:spPr>
          <a:xfrm>
            <a:off x="5255130" y="54646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E3CC06D8-2FA7-462D-AD10-FD11DF9AE996}"/>
              </a:ext>
            </a:extLst>
          </p:cNvPr>
          <p:cNvSpPr/>
          <p:nvPr/>
        </p:nvSpPr>
        <p:spPr>
          <a:xfrm>
            <a:off x="5779431" y="54646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9CEECECC-CA63-44F2-96B4-9C35C3657187}"/>
              </a:ext>
            </a:extLst>
          </p:cNvPr>
          <p:cNvSpPr/>
          <p:nvPr/>
        </p:nvSpPr>
        <p:spPr>
          <a:xfrm>
            <a:off x="6303732" y="5464627"/>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065C50A9-5816-4D8C-B98E-AB3071EFB3DC}"/>
              </a:ext>
            </a:extLst>
          </p:cNvPr>
          <p:cNvSpPr/>
          <p:nvPr/>
        </p:nvSpPr>
        <p:spPr>
          <a:xfrm>
            <a:off x="6828033" y="54646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7FCD67D1-F8F3-4E35-A547-2E83F8D461D4}"/>
              </a:ext>
            </a:extLst>
          </p:cNvPr>
          <p:cNvSpPr/>
          <p:nvPr/>
        </p:nvSpPr>
        <p:spPr>
          <a:xfrm>
            <a:off x="7352334" y="54646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D1ED6546-5A45-4C9D-9682-41CC71035AB3}"/>
              </a:ext>
            </a:extLst>
          </p:cNvPr>
          <p:cNvSpPr/>
          <p:nvPr/>
        </p:nvSpPr>
        <p:spPr>
          <a:xfrm>
            <a:off x="7876635" y="54646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04203885-1417-494B-934B-DD72390AA31C}"/>
              </a:ext>
            </a:extLst>
          </p:cNvPr>
          <p:cNvSpPr/>
          <p:nvPr/>
        </p:nvSpPr>
        <p:spPr>
          <a:xfrm>
            <a:off x="4553408" y="56443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918FF17A-A02F-4FF0-A6EA-668B68DB304B}"/>
              </a:ext>
            </a:extLst>
          </p:cNvPr>
          <p:cNvSpPr/>
          <p:nvPr/>
        </p:nvSpPr>
        <p:spPr>
          <a:xfrm>
            <a:off x="5077709" y="56443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8C91E066-BAD7-47D0-9608-39C33ED153F5}"/>
              </a:ext>
            </a:extLst>
          </p:cNvPr>
          <p:cNvSpPr/>
          <p:nvPr/>
        </p:nvSpPr>
        <p:spPr>
          <a:xfrm>
            <a:off x="5602010" y="56443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F2E799BF-0EDF-4F93-AEE0-BE71E9729120}"/>
              </a:ext>
            </a:extLst>
          </p:cNvPr>
          <p:cNvSpPr/>
          <p:nvPr/>
        </p:nvSpPr>
        <p:spPr>
          <a:xfrm>
            <a:off x="6126311" y="56443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4DF7CCBE-1AA9-4E5E-A810-BC34740FEE92}"/>
              </a:ext>
            </a:extLst>
          </p:cNvPr>
          <p:cNvSpPr/>
          <p:nvPr/>
        </p:nvSpPr>
        <p:spPr>
          <a:xfrm>
            <a:off x="6650612" y="56443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B4B2AE21-C987-41CE-8F23-EA74E1F22334}"/>
              </a:ext>
            </a:extLst>
          </p:cNvPr>
          <p:cNvSpPr/>
          <p:nvPr/>
        </p:nvSpPr>
        <p:spPr>
          <a:xfrm>
            <a:off x="7174913" y="56443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0848701A-FEC4-4548-B288-BCE39BD70C0C}"/>
              </a:ext>
            </a:extLst>
          </p:cNvPr>
          <p:cNvSpPr/>
          <p:nvPr/>
        </p:nvSpPr>
        <p:spPr>
          <a:xfrm>
            <a:off x="7699214" y="56443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AE7BA87D-3D3E-47CF-8605-CA8DE2F6A75F}"/>
              </a:ext>
            </a:extLst>
          </p:cNvPr>
          <p:cNvSpPr/>
          <p:nvPr/>
        </p:nvSpPr>
        <p:spPr>
          <a:xfrm>
            <a:off x="4375987" y="58240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2AEE8CEA-D6CA-4118-8590-58EBDDB1D778}"/>
              </a:ext>
            </a:extLst>
          </p:cNvPr>
          <p:cNvSpPr/>
          <p:nvPr/>
        </p:nvSpPr>
        <p:spPr>
          <a:xfrm>
            <a:off x="4900288" y="58240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EF69401B-D23C-4111-A10D-41269E946C81}"/>
              </a:ext>
            </a:extLst>
          </p:cNvPr>
          <p:cNvSpPr/>
          <p:nvPr/>
        </p:nvSpPr>
        <p:spPr>
          <a:xfrm>
            <a:off x="5424589" y="58240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B3D7A519-D648-426B-8DB7-DD9EF32171BD}"/>
              </a:ext>
            </a:extLst>
          </p:cNvPr>
          <p:cNvSpPr/>
          <p:nvPr/>
        </p:nvSpPr>
        <p:spPr>
          <a:xfrm>
            <a:off x="5948890" y="58240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CBE76BB6-6964-468B-A5B0-E94FEF4622B9}"/>
              </a:ext>
            </a:extLst>
          </p:cNvPr>
          <p:cNvSpPr/>
          <p:nvPr/>
        </p:nvSpPr>
        <p:spPr>
          <a:xfrm>
            <a:off x="6473191" y="582401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EA8D6221-4EA6-4952-98A3-EF126FD11270}"/>
              </a:ext>
            </a:extLst>
          </p:cNvPr>
          <p:cNvSpPr/>
          <p:nvPr/>
        </p:nvSpPr>
        <p:spPr>
          <a:xfrm>
            <a:off x="6997492" y="58240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B9ED54C3-1F16-4335-A92C-1C12093F86B5}"/>
              </a:ext>
            </a:extLst>
          </p:cNvPr>
          <p:cNvSpPr/>
          <p:nvPr/>
        </p:nvSpPr>
        <p:spPr>
          <a:xfrm>
            <a:off x="7521793" y="58240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1CFF36FE-061E-4E5F-A4D0-24B20550169B}"/>
              </a:ext>
            </a:extLst>
          </p:cNvPr>
          <p:cNvSpPr/>
          <p:nvPr/>
        </p:nvSpPr>
        <p:spPr>
          <a:xfrm>
            <a:off x="5263092" y="312860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3393F5D4-D106-4FF6-8C7B-7C4A28D9A867}"/>
              </a:ext>
            </a:extLst>
          </p:cNvPr>
          <p:cNvSpPr/>
          <p:nvPr/>
        </p:nvSpPr>
        <p:spPr>
          <a:xfrm>
            <a:off x="5787393" y="3128606"/>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E97F3904-162B-4254-A24A-EE1075986229}"/>
              </a:ext>
            </a:extLst>
          </p:cNvPr>
          <p:cNvSpPr/>
          <p:nvPr/>
        </p:nvSpPr>
        <p:spPr>
          <a:xfrm>
            <a:off x="6311694" y="312860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CEB7F472-1C71-4D09-9791-3344B563BF78}"/>
              </a:ext>
            </a:extLst>
          </p:cNvPr>
          <p:cNvSpPr/>
          <p:nvPr/>
        </p:nvSpPr>
        <p:spPr>
          <a:xfrm>
            <a:off x="6835995" y="3128604"/>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6E9EB85C-22C5-4187-97B9-34D64885A236}"/>
              </a:ext>
            </a:extLst>
          </p:cNvPr>
          <p:cNvSpPr/>
          <p:nvPr/>
        </p:nvSpPr>
        <p:spPr>
          <a:xfrm>
            <a:off x="7360296" y="312860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569C2EBB-756D-4712-AB0E-AC03B750ED0D}"/>
              </a:ext>
            </a:extLst>
          </p:cNvPr>
          <p:cNvSpPr/>
          <p:nvPr/>
        </p:nvSpPr>
        <p:spPr>
          <a:xfrm>
            <a:off x="7884597" y="3128602"/>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FD35CE89-2AFF-4D6D-812E-2B500C6CC64E}"/>
              </a:ext>
            </a:extLst>
          </p:cNvPr>
          <p:cNvSpPr/>
          <p:nvPr/>
        </p:nvSpPr>
        <p:spPr>
          <a:xfrm>
            <a:off x="8408898" y="312860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B07C698C-1E94-46D2-93C0-67676E918496}"/>
              </a:ext>
            </a:extLst>
          </p:cNvPr>
          <p:cNvSpPr/>
          <p:nvPr/>
        </p:nvSpPr>
        <p:spPr>
          <a:xfrm>
            <a:off x="5085671" y="330830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C660A8E9-CB01-417D-A39C-EE4974B582DA}"/>
              </a:ext>
            </a:extLst>
          </p:cNvPr>
          <p:cNvSpPr/>
          <p:nvPr/>
        </p:nvSpPr>
        <p:spPr>
          <a:xfrm>
            <a:off x="5609972" y="3308302"/>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A5635E22-2E26-4327-AC44-455ACFB902E6}"/>
              </a:ext>
            </a:extLst>
          </p:cNvPr>
          <p:cNvSpPr/>
          <p:nvPr/>
        </p:nvSpPr>
        <p:spPr>
          <a:xfrm>
            <a:off x="6134273" y="330830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DCF92E1C-DD3F-471E-A0B7-34D74DB3665F}"/>
              </a:ext>
            </a:extLst>
          </p:cNvPr>
          <p:cNvSpPr/>
          <p:nvPr/>
        </p:nvSpPr>
        <p:spPr>
          <a:xfrm>
            <a:off x="6658574" y="3308300"/>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925B1443-ACFD-4DA6-A4FA-35085E3D0363}"/>
              </a:ext>
            </a:extLst>
          </p:cNvPr>
          <p:cNvSpPr/>
          <p:nvPr/>
        </p:nvSpPr>
        <p:spPr>
          <a:xfrm>
            <a:off x="7182875" y="3308299"/>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F372D2D6-E020-40B8-89BE-6BBF78112D0F}"/>
              </a:ext>
            </a:extLst>
          </p:cNvPr>
          <p:cNvSpPr/>
          <p:nvPr/>
        </p:nvSpPr>
        <p:spPr>
          <a:xfrm>
            <a:off x="7707176" y="3308298"/>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912896DA-AE8F-4BF1-A076-4D9B24B7239B}"/>
              </a:ext>
            </a:extLst>
          </p:cNvPr>
          <p:cNvSpPr/>
          <p:nvPr/>
        </p:nvSpPr>
        <p:spPr>
          <a:xfrm>
            <a:off x="8231477" y="330829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27203A41-1652-4A91-81F8-26E975D28C3F}"/>
              </a:ext>
            </a:extLst>
          </p:cNvPr>
          <p:cNvSpPr/>
          <p:nvPr/>
        </p:nvSpPr>
        <p:spPr>
          <a:xfrm>
            <a:off x="4908250" y="3487999"/>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F2036629-F51D-49F4-984A-189CE88503B3}"/>
              </a:ext>
            </a:extLst>
          </p:cNvPr>
          <p:cNvSpPr/>
          <p:nvPr/>
        </p:nvSpPr>
        <p:spPr>
          <a:xfrm>
            <a:off x="5432551" y="3487998"/>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D5D86253-7D32-42DE-B898-6F524E0283C1}"/>
              </a:ext>
            </a:extLst>
          </p:cNvPr>
          <p:cNvSpPr/>
          <p:nvPr/>
        </p:nvSpPr>
        <p:spPr>
          <a:xfrm>
            <a:off x="5956852" y="348799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A0DEB06C-D6F7-4C9F-A995-B824F6E2F8DE}"/>
              </a:ext>
            </a:extLst>
          </p:cNvPr>
          <p:cNvSpPr/>
          <p:nvPr/>
        </p:nvSpPr>
        <p:spPr>
          <a:xfrm>
            <a:off x="6481153" y="3487996"/>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35B4B669-22E8-4093-A778-8B4EBBE25184}"/>
              </a:ext>
            </a:extLst>
          </p:cNvPr>
          <p:cNvSpPr/>
          <p:nvPr/>
        </p:nvSpPr>
        <p:spPr>
          <a:xfrm>
            <a:off x="7005454" y="348799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F2FE2FB2-31EE-4BC9-B465-CE345B39C398}"/>
              </a:ext>
            </a:extLst>
          </p:cNvPr>
          <p:cNvSpPr/>
          <p:nvPr/>
        </p:nvSpPr>
        <p:spPr>
          <a:xfrm>
            <a:off x="7529755" y="3487994"/>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38D979EF-CF3C-4564-93E7-4A109C1014F8}"/>
              </a:ext>
            </a:extLst>
          </p:cNvPr>
          <p:cNvSpPr/>
          <p:nvPr/>
        </p:nvSpPr>
        <p:spPr>
          <a:xfrm>
            <a:off x="8054056" y="348799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7151E08-6D13-424E-953A-DCC870D11F84}"/>
              </a:ext>
            </a:extLst>
          </p:cNvPr>
          <p:cNvSpPr/>
          <p:nvPr/>
        </p:nvSpPr>
        <p:spPr>
          <a:xfrm>
            <a:off x="4730829" y="366769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8C2F9230-C90C-4B9E-8AF0-17187B036B67}"/>
              </a:ext>
            </a:extLst>
          </p:cNvPr>
          <p:cNvSpPr/>
          <p:nvPr/>
        </p:nvSpPr>
        <p:spPr>
          <a:xfrm>
            <a:off x="5255130" y="3667694"/>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3EAE485E-6565-4551-BCFA-A088298BEEC6}"/>
              </a:ext>
            </a:extLst>
          </p:cNvPr>
          <p:cNvSpPr/>
          <p:nvPr/>
        </p:nvSpPr>
        <p:spPr>
          <a:xfrm>
            <a:off x="5779431" y="366769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79799DC-74D5-4B8E-9FDC-B9F3F53F23CB}"/>
              </a:ext>
            </a:extLst>
          </p:cNvPr>
          <p:cNvSpPr/>
          <p:nvPr/>
        </p:nvSpPr>
        <p:spPr>
          <a:xfrm>
            <a:off x="6303732" y="3667692"/>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2FA84BB3-ADF1-43BE-AE3D-C5D2855F3C6D}"/>
              </a:ext>
            </a:extLst>
          </p:cNvPr>
          <p:cNvSpPr/>
          <p:nvPr/>
        </p:nvSpPr>
        <p:spPr>
          <a:xfrm>
            <a:off x="6828033" y="366769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40E847CD-A058-4ED4-9E8C-E47823E0E6F6}"/>
              </a:ext>
            </a:extLst>
          </p:cNvPr>
          <p:cNvSpPr/>
          <p:nvPr/>
        </p:nvSpPr>
        <p:spPr>
          <a:xfrm>
            <a:off x="7352334" y="3667690"/>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CC511761-D7F6-4972-A73A-FF1347A0320D}"/>
              </a:ext>
            </a:extLst>
          </p:cNvPr>
          <p:cNvSpPr/>
          <p:nvPr/>
        </p:nvSpPr>
        <p:spPr>
          <a:xfrm>
            <a:off x="7876635" y="3667689"/>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B0433141-F956-42C8-8D21-1501542900ED}"/>
              </a:ext>
            </a:extLst>
          </p:cNvPr>
          <p:cNvSpPr/>
          <p:nvPr/>
        </p:nvSpPr>
        <p:spPr>
          <a:xfrm>
            <a:off x="4553408" y="384739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A4E896F4-73AE-47AB-B2E7-51398096171B}"/>
              </a:ext>
            </a:extLst>
          </p:cNvPr>
          <p:cNvSpPr/>
          <p:nvPr/>
        </p:nvSpPr>
        <p:spPr>
          <a:xfrm>
            <a:off x="5077709" y="3847390"/>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D71B5673-2B5A-440B-A01F-4E4C7B6E66E8}"/>
              </a:ext>
            </a:extLst>
          </p:cNvPr>
          <p:cNvSpPr/>
          <p:nvPr/>
        </p:nvSpPr>
        <p:spPr>
          <a:xfrm>
            <a:off x="5602010" y="3847389"/>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758CE4B1-E4B4-4F6A-8B77-49A12B56CA6B}"/>
              </a:ext>
            </a:extLst>
          </p:cNvPr>
          <p:cNvSpPr/>
          <p:nvPr/>
        </p:nvSpPr>
        <p:spPr>
          <a:xfrm>
            <a:off x="6126311" y="3847388"/>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3450EDFF-504D-4469-8DA0-4F9D9684BEBF}"/>
              </a:ext>
            </a:extLst>
          </p:cNvPr>
          <p:cNvSpPr/>
          <p:nvPr/>
        </p:nvSpPr>
        <p:spPr>
          <a:xfrm>
            <a:off x="6650612" y="384738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D5F66C31-6F79-43C5-8C65-69612AB76EC9}"/>
              </a:ext>
            </a:extLst>
          </p:cNvPr>
          <p:cNvSpPr/>
          <p:nvPr/>
        </p:nvSpPr>
        <p:spPr>
          <a:xfrm>
            <a:off x="7174913" y="3847386"/>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4076CA66-7D1D-46E4-B549-F7556BE2922C}"/>
              </a:ext>
            </a:extLst>
          </p:cNvPr>
          <p:cNvSpPr/>
          <p:nvPr/>
        </p:nvSpPr>
        <p:spPr>
          <a:xfrm>
            <a:off x="7699214" y="384738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EA87F931-41F4-4FF6-A1C8-BCA0EDB13C7B}"/>
              </a:ext>
            </a:extLst>
          </p:cNvPr>
          <p:cNvSpPr/>
          <p:nvPr/>
        </p:nvSpPr>
        <p:spPr>
          <a:xfrm>
            <a:off x="4375987" y="4027087"/>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3A54EBB2-1A73-4179-9A8B-2B416A4A5FCB}"/>
              </a:ext>
            </a:extLst>
          </p:cNvPr>
          <p:cNvSpPr/>
          <p:nvPr/>
        </p:nvSpPr>
        <p:spPr>
          <a:xfrm>
            <a:off x="4900288" y="4027086"/>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541C6BE0-D1B2-4CF5-9324-20E0A02440B5}"/>
              </a:ext>
            </a:extLst>
          </p:cNvPr>
          <p:cNvSpPr/>
          <p:nvPr/>
        </p:nvSpPr>
        <p:spPr>
          <a:xfrm>
            <a:off x="5424589" y="4027085"/>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EA1FDB86-561A-4656-A851-15DEC42DC844}"/>
              </a:ext>
            </a:extLst>
          </p:cNvPr>
          <p:cNvSpPr/>
          <p:nvPr/>
        </p:nvSpPr>
        <p:spPr>
          <a:xfrm>
            <a:off x="5948890" y="4027084"/>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07C3E4D0-915B-4573-946A-AC615C50E7AB}"/>
              </a:ext>
            </a:extLst>
          </p:cNvPr>
          <p:cNvSpPr/>
          <p:nvPr/>
        </p:nvSpPr>
        <p:spPr>
          <a:xfrm>
            <a:off x="6473191" y="4027083"/>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C93D191E-8795-470F-A5F1-C925B4C92D5E}"/>
              </a:ext>
            </a:extLst>
          </p:cNvPr>
          <p:cNvSpPr/>
          <p:nvPr/>
        </p:nvSpPr>
        <p:spPr>
          <a:xfrm>
            <a:off x="6997492" y="4027082"/>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8721320-AD4A-415B-86F0-E1E030210EA1}"/>
              </a:ext>
            </a:extLst>
          </p:cNvPr>
          <p:cNvSpPr/>
          <p:nvPr/>
        </p:nvSpPr>
        <p:spPr>
          <a:xfrm>
            <a:off x="7521793" y="4027081"/>
            <a:ext cx="743803" cy="743803"/>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F1DA08F7-EE0E-4BB2-840E-59FA9B12AB6E}"/>
              </a:ext>
            </a:extLst>
          </p:cNvPr>
          <p:cNvSpPr/>
          <p:nvPr/>
        </p:nvSpPr>
        <p:spPr>
          <a:xfrm>
            <a:off x="5276328" y="131291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F85C2082-5D8D-44EA-B7ED-162377AAA40C}"/>
              </a:ext>
            </a:extLst>
          </p:cNvPr>
          <p:cNvSpPr/>
          <p:nvPr/>
        </p:nvSpPr>
        <p:spPr>
          <a:xfrm>
            <a:off x="5800629" y="131291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8D112AF3-6417-4257-9CCC-085E61E7DB04}"/>
              </a:ext>
            </a:extLst>
          </p:cNvPr>
          <p:cNvSpPr/>
          <p:nvPr/>
        </p:nvSpPr>
        <p:spPr>
          <a:xfrm>
            <a:off x="6324930" y="131291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C981CBE1-B770-469B-949F-8FDED55D1396}"/>
              </a:ext>
            </a:extLst>
          </p:cNvPr>
          <p:cNvSpPr/>
          <p:nvPr/>
        </p:nvSpPr>
        <p:spPr>
          <a:xfrm>
            <a:off x="6849231" y="131291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2DF2A9FB-71C1-4F5C-9CF3-F2EF4182171A}"/>
              </a:ext>
            </a:extLst>
          </p:cNvPr>
          <p:cNvSpPr/>
          <p:nvPr/>
        </p:nvSpPr>
        <p:spPr>
          <a:xfrm>
            <a:off x="7373532" y="131291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CE6040F6-4E6E-46E2-9C03-F7F3B80BEA35}"/>
              </a:ext>
            </a:extLst>
          </p:cNvPr>
          <p:cNvSpPr/>
          <p:nvPr/>
        </p:nvSpPr>
        <p:spPr>
          <a:xfrm>
            <a:off x="7897833" y="131291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D6E9337D-21EC-486D-9B88-6B10642797D1}"/>
              </a:ext>
            </a:extLst>
          </p:cNvPr>
          <p:cNvSpPr/>
          <p:nvPr/>
        </p:nvSpPr>
        <p:spPr>
          <a:xfrm>
            <a:off x="8422134" y="131291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F3C5059-4CFF-4E5D-B631-C487633F839D}"/>
              </a:ext>
            </a:extLst>
          </p:cNvPr>
          <p:cNvSpPr/>
          <p:nvPr/>
        </p:nvSpPr>
        <p:spPr>
          <a:xfrm>
            <a:off x="5098907" y="149261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5E7360F4-CB07-4900-B969-1D204DE63CC2}"/>
              </a:ext>
            </a:extLst>
          </p:cNvPr>
          <p:cNvSpPr/>
          <p:nvPr/>
        </p:nvSpPr>
        <p:spPr>
          <a:xfrm>
            <a:off x="5623208" y="149261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A4519783-FCC3-40E8-9CF4-E27146D5AF32}"/>
              </a:ext>
            </a:extLst>
          </p:cNvPr>
          <p:cNvSpPr/>
          <p:nvPr/>
        </p:nvSpPr>
        <p:spPr>
          <a:xfrm>
            <a:off x="6147509" y="149261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74D2EDBE-EA83-44E6-8604-BFC37B605A13}"/>
              </a:ext>
            </a:extLst>
          </p:cNvPr>
          <p:cNvSpPr/>
          <p:nvPr/>
        </p:nvSpPr>
        <p:spPr>
          <a:xfrm>
            <a:off x="6671810" y="149261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64754C61-D6EB-40F9-A963-30605E3E766F}"/>
              </a:ext>
            </a:extLst>
          </p:cNvPr>
          <p:cNvSpPr/>
          <p:nvPr/>
        </p:nvSpPr>
        <p:spPr>
          <a:xfrm>
            <a:off x="7196111" y="149261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65E9DD55-6768-4F35-9BB3-3F02BC5D8913}"/>
              </a:ext>
            </a:extLst>
          </p:cNvPr>
          <p:cNvSpPr/>
          <p:nvPr/>
        </p:nvSpPr>
        <p:spPr>
          <a:xfrm>
            <a:off x="7720412" y="149260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CE12A33-E16E-4EAA-9685-64F2669000F5}"/>
              </a:ext>
            </a:extLst>
          </p:cNvPr>
          <p:cNvSpPr/>
          <p:nvPr/>
        </p:nvSpPr>
        <p:spPr>
          <a:xfrm>
            <a:off x="8244713" y="149260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35CD5412-EBAD-47A9-9290-C1EBFD0ACEF3}"/>
              </a:ext>
            </a:extLst>
          </p:cNvPr>
          <p:cNvSpPr/>
          <p:nvPr/>
        </p:nvSpPr>
        <p:spPr>
          <a:xfrm>
            <a:off x="4921486" y="167231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C10E1CE7-8EA0-411B-B58A-1546AB0CEEDA}"/>
              </a:ext>
            </a:extLst>
          </p:cNvPr>
          <p:cNvSpPr/>
          <p:nvPr/>
        </p:nvSpPr>
        <p:spPr>
          <a:xfrm>
            <a:off x="5445787" y="167230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93678FF2-FFAB-4C6F-929E-F41091AE1199}"/>
              </a:ext>
            </a:extLst>
          </p:cNvPr>
          <p:cNvSpPr/>
          <p:nvPr/>
        </p:nvSpPr>
        <p:spPr>
          <a:xfrm>
            <a:off x="5970088" y="167230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A5396E7B-B1AD-4CB2-8996-94D14C8DD813}"/>
              </a:ext>
            </a:extLst>
          </p:cNvPr>
          <p:cNvSpPr/>
          <p:nvPr/>
        </p:nvSpPr>
        <p:spPr>
          <a:xfrm>
            <a:off x="6494389" y="167230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5BAB2165-93DA-49BB-A916-C6773E23DBE1}"/>
              </a:ext>
            </a:extLst>
          </p:cNvPr>
          <p:cNvSpPr/>
          <p:nvPr/>
        </p:nvSpPr>
        <p:spPr>
          <a:xfrm>
            <a:off x="7018690" y="167230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0412D5C-3CEC-47E9-9354-E4D40ABC8CCD}"/>
              </a:ext>
            </a:extLst>
          </p:cNvPr>
          <p:cNvSpPr/>
          <p:nvPr/>
        </p:nvSpPr>
        <p:spPr>
          <a:xfrm>
            <a:off x="7542991" y="167230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6CF04FA6-3D00-4527-A2FF-B5B6B400C647}"/>
              </a:ext>
            </a:extLst>
          </p:cNvPr>
          <p:cNvSpPr/>
          <p:nvPr/>
        </p:nvSpPr>
        <p:spPr>
          <a:xfrm>
            <a:off x="8067292" y="167230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B3A3C991-1BE2-49E5-82B2-02ED8F4A592C}"/>
              </a:ext>
            </a:extLst>
          </p:cNvPr>
          <p:cNvSpPr/>
          <p:nvPr/>
        </p:nvSpPr>
        <p:spPr>
          <a:xfrm>
            <a:off x="4744065" y="185200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F0B35DDE-A390-41DF-8E9B-97AAF4E91174}"/>
              </a:ext>
            </a:extLst>
          </p:cNvPr>
          <p:cNvSpPr/>
          <p:nvPr/>
        </p:nvSpPr>
        <p:spPr>
          <a:xfrm>
            <a:off x="5268366" y="185200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81AA84BB-9F9A-4F11-89D2-96777AD1127B}"/>
              </a:ext>
            </a:extLst>
          </p:cNvPr>
          <p:cNvSpPr/>
          <p:nvPr/>
        </p:nvSpPr>
        <p:spPr>
          <a:xfrm>
            <a:off x="5792667" y="185200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06907724-A982-4CF3-8C6A-85CFA51DE3DE}"/>
              </a:ext>
            </a:extLst>
          </p:cNvPr>
          <p:cNvSpPr/>
          <p:nvPr/>
        </p:nvSpPr>
        <p:spPr>
          <a:xfrm>
            <a:off x="6316968" y="185200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513AA84E-DB50-4014-B830-0B1103ABD655}"/>
              </a:ext>
            </a:extLst>
          </p:cNvPr>
          <p:cNvSpPr/>
          <p:nvPr/>
        </p:nvSpPr>
        <p:spPr>
          <a:xfrm>
            <a:off x="6841269" y="185200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46C9EE87-CD13-4C4F-B831-4C2E307E2AB1}"/>
              </a:ext>
            </a:extLst>
          </p:cNvPr>
          <p:cNvSpPr/>
          <p:nvPr/>
        </p:nvSpPr>
        <p:spPr>
          <a:xfrm>
            <a:off x="7365570" y="185200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278BCEB3-3973-4D24-86F4-99DA4BE1CE1B}"/>
              </a:ext>
            </a:extLst>
          </p:cNvPr>
          <p:cNvSpPr/>
          <p:nvPr/>
        </p:nvSpPr>
        <p:spPr>
          <a:xfrm>
            <a:off x="7889871" y="185200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C46B32A7-152E-44EC-9FAC-723C76A73DA2}"/>
              </a:ext>
            </a:extLst>
          </p:cNvPr>
          <p:cNvSpPr/>
          <p:nvPr/>
        </p:nvSpPr>
        <p:spPr>
          <a:xfrm>
            <a:off x="4566644" y="203170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507EDA8E-9E59-4CD0-8590-EE801B646DC0}"/>
              </a:ext>
            </a:extLst>
          </p:cNvPr>
          <p:cNvSpPr/>
          <p:nvPr/>
        </p:nvSpPr>
        <p:spPr>
          <a:xfrm>
            <a:off x="5090945" y="203170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F954CDA1-5044-409F-A5E5-C525056E9B76}"/>
              </a:ext>
            </a:extLst>
          </p:cNvPr>
          <p:cNvSpPr/>
          <p:nvPr/>
        </p:nvSpPr>
        <p:spPr>
          <a:xfrm>
            <a:off x="5615246" y="203170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72813643-FD30-4250-A66B-23D9E036BFF5}"/>
              </a:ext>
            </a:extLst>
          </p:cNvPr>
          <p:cNvSpPr/>
          <p:nvPr/>
        </p:nvSpPr>
        <p:spPr>
          <a:xfrm>
            <a:off x="6139547" y="2031699"/>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7570ADDB-0262-4C11-93C0-7362C37A2A04}"/>
              </a:ext>
            </a:extLst>
          </p:cNvPr>
          <p:cNvSpPr/>
          <p:nvPr/>
        </p:nvSpPr>
        <p:spPr>
          <a:xfrm>
            <a:off x="6663848" y="203169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CC753AD4-C563-4944-A65B-A7D0EE66BF9D}"/>
              </a:ext>
            </a:extLst>
          </p:cNvPr>
          <p:cNvSpPr/>
          <p:nvPr/>
        </p:nvSpPr>
        <p:spPr>
          <a:xfrm>
            <a:off x="7188149" y="203169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0ECD135-43B5-4413-81C9-AA8A715C9E9B}"/>
              </a:ext>
            </a:extLst>
          </p:cNvPr>
          <p:cNvSpPr/>
          <p:nvPr/>
        </p:nvSpPr>
        <p:spPr>
          <a:xfrm>
            <a:off x="7712450" y="203169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AEBCB282-D255-4A19-84CF-B8A22768C762}"/>
              </a:ext>
            </a:extLst>
          </p:cNvPr>
          <p:cNvSpPr/>
          <p:nvPr/>
        </p:nvSpPr>
        <p:spPr>
          <a:xfrm>
            <a:off x="4389223" y="221139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BB44A884-CFEA-4575-A780-A1BAC2978993}"/>
              </a:ext>
            </a:extLst>
          </p:cNvPr>
          <p:cNvSpPr/>
          <p:nvPr/>
        </p:nvSpPr>
        <p:spPr>
          <a:xfrm>
            <a:off x="4913524" y="2211397"/>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8C55CAF7-2F03-44FC-9321-D5898FDAF82E}"/>
              </a:ext>
            </a:extLst>
          </p:cNvPr>
          <p:cNvSpPr/>
          <p:nvPr/>
        </p:nvSpPr>
        <p:spPr>
          <a:xfrm>
            <a:off x="5437825" y="2211396"/>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00A099A4-C645-4AB2-BA3C-67E279A802A9}"/>
              </a:ext>
            </a:extLst>
          </p:cNvPr>
          <p:cNvSpPr/>
          <p:nvPr/>
        </p:nvSpPr>
        <p:spPr>
          <a:xfrm>
            <a:off x="5962126" y="2211395"/>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DAA73F9-3648-4151-AF61-0E75D7CDD8F3}"/>
              </a:ext>
            </a:extLst>
          </p:cNvPr>
          <p:cNvSpPr/>
          <p:nvPr/>
        </p:nvSpPr>
        <p:spPr>
          <a:xfrm>
            <a:off x="6486427" y="221139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C68AFE80-5C6A-4B5A-B0CB-CD5DA2269514}"/>
              </a:ext>
            </a:extLst>
          </p:cNvPr>
          <p:cNvSpPr/>
          <p:nvPr/>
        </p:nvSpPr>
        <p:spPr>
          <a:xfrm>
            <a:off x="7010728" y="2211393"/>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ACAC8310-E8D3-4B78-954F-CD24342444A4}"/>
              </a:ext>
            </a:extLst>
          </p:cNvPr>
          <p:cNvSpPr/>
          <p:nvPr/>
        </p:nvSpPr>
        <p:spPr>
          <a:xfrm>
            <a:off x="7535029" y="2211392"/>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ctor: Elbow 5">
            <a:extLst>
              <a:ext uri="{FF2B5EF4-FFF2-40B4-BE49-F238E27FC236}">
                <a16:creationId xmlns:a16="http://schemas.microsoft.com/office/drawing/2014/main" id="{22FE0415-0BE9-4174-87E9-FDCEF5963C54}"/>
              </a:ext>
            </a:extLst>
          </p:cNvPr>
          <p:cNvCxnSpPr>
            <a:cxnSpLocks/>
            <a:endCxn id="138" idx="5"/>
          </p:cNvCxnSpPr>
          <p:nvPr/>
        </p:nvCxnSpPr>
        <p:spPr>
          <a:xfrm rot="10800000">
            <a:off x="9165938" y="1591838"/>
            <a:ext cx="2156697" cy="2088360"/>
          </a:xfrm>
          <a:prstGeom prst="bentConnector3">
            <a:avLst>
              <a:gd name="adj1" fmla="val 90632"/>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529F201-A6EF-487A-8DC6-D53AE78785BB}"/>
              </a:ext>
            </a:extLst>
          </p:cNvPr>
          <p:cNvCxnSpPr>
            <a:cxnSpLocks/>
            <a:stCxn id="9" idx="1"/>
            <a:endCxn id="96" idx="5"/>
          </p:cNvCxnSpPr>
          <p:nvPr/>
        </p:nvCxnSpPr>
        <p:spPr>
          <a:xfrm rot="10800000" flipV="1">
            <a:off x="9152701" y="1619215"/>
            <a:ext cx="562138" cy="17883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16C8B5C1-ED09-4C08-83F4-07BA89540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4839" y="457277"/>
            <a:ext cx="2323878" cy="2323878"/>
          </a:xfrm>
          <a:prstGeom prst="rect">
            <a:avLst/>
          </a:prstGeom>
        </p:spPr>
      </p:pic>
      <p:cxnSp>
        <p:nvCxnSpPr>
          <p:cNvPr id="174" name="Connector: Curved 173">
            <a:extLst>
              <a:ext uri="{FF2B5EF4-FFF2-40B4-BE49-F238E27FC236}">
                <a16:creationId xmlns:a16="http://schemas.microsoft.com/office/drawing/2014/main" id="{06CD0C88-7384-43A6-AF43-72D155E94506}"/>
              </a:ext>
            </a:extLst>
          </p:cNvPr>
          <p:cNvCxnSpPr>
            <a:cxnSpLocks/>
            <a:stCxn id="167" idx="2"/>
            <a:endCxn id="125" idx="1"/>
          </p:cNvCxnSpPr>
          <p:nvPr/>
        </p:nvCxnSpPr>
        <p:spPr>
          <a:xfrm rot="10800000" flipH="1" flipV="1">
            <a:off x="4389223" y="2676274"/>
            <a:ext cx="265690" cy="1536763"/>
          </a:xfrm>
          <a:prstGeom prst="curvedConnector4">
            <a:avLst>
              <a:gd name="adj1" fmla="val -86040"/>
              <a:gd name="adj2" fmla="val 530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Connector: Curved 174">
            <a:extLst>
              <a:ext uri="{FF2B5EF4-FFF2-40B4-BE49-F238E27FC236}">
                <a16:creationId xmlns:a16="http://schemas.microsoft.com/office/drawing/2014/main" id="{029A6953-F0C3-489B-A21D-10FDB46B281F}"/>
              </a:ext>
            </a:extLst>
          </p:cNvPr>
          <p:cNvCxnSpPr>
            <a:cxnSpLocks/>
            <a:endCxn id="167" idx="2"/>
          </p:cNvCxnSpPr>
          <p:nvPr/>
        </p:nvCxnSpPr>
        <p:spPr>
          <a:xfrm rot="16200000" flipV="1">
            <a:off x="2556749" y="4508749"/>
            <a:ext cx="3704944" cy="39995"/>
          </a:xfrm>
          <a:prstGeom prst="curvedConnector4">
            <a:avLst>
              <a:gd name="adj1" fmla="val 46236"/>
              <a:gd name="adj2" fmla="val 6715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Connector: Curved 175">
            <a:extLst>
              <a:ext uri="{FF2B5EF4-FFF2-40B4-BE49-F238E27FC236}">
                <a16:creationId xmlns:a16="http://schemas.microsoft.com/office/drawing/2014/main" id="{F25DC5FE-D3E2-4027-8492-1F5A194CF134}"/>
              </a:ext>
            </a:extLst>
          </p:cNvPr>
          <p:cNvCxnSpPr>
            <a:cxnSpLocks/>
            <a:endCxn id="167" idx="3"/>
          </p:cNvCxnSpPr>
          <p:nvPr/>
        </p:nvCxnSpPr>
        <p:spPr>
          <a:xfrm rot="16200000" flipV="1">
            <a:off x="4134141" y="3489209"/>
            <a:ext cx="1108010" cy="3999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Connector: Curved 176">
            <a:extLst>
              <a:ext uri="{FF2B5EF4-FFF2-40B4-BE49-F238E27FC236}">
                <a16:creationId xmlns:a16="http://schemas.microsoft.com/office/drawing/2014/main" id="{640D151E-5DC6-43B6-9667-8E15E900647E}"/>
              </a:ext>
            </a:extLst>
          </p:cNvPr>
          <p:cNvCxnSpPr/>
          <p:nvPr/>
        </p:nvCxnSpPr>
        <p:spPr>
          <a:xfrm rot="10800000" flipH="1">
            <a:off x="4429216" y="4621064"/>
            <a:ext cx="278926" cy="1760149"/>
          </a:xfrm>
          <a:prstGeom prst="curvedConnector4">
            <a:avLst>
              <a:gd name="adj1" fmla="val -81957"/>
              <a:gd name="adj2" fmla="val 632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Connector: Curved 177">
            <a:extLst>
              <a:ext uri="{FF2B5EF4-FFF2-40B4-BE49-F238E27FC236}">
                <a16:creationId xmlns:a16="http://schemas.microsoft.com/office/drawing/2014/main" id="{615D6F99-9E07-487B-B6A1-E96EFEEFDBAF}"/>
              </a:ext>
            </a:extLst>
          </p:cNvPr>
          <p:cNvCxnSpPr/>
          <p:nvPr/>
        </p:nvCxnSpPr>
        <p:spPr>
          <a:xfrm flipV="1">
            <a:off x="4666324" y="2269229"/>
            <a:ext cx="634336" cy="93643"/>
          </a:xfrm>
          <a:prstGeom prst="curvedConnector4">
            <a:avLst>
              <a:gd name="adj1" fmla="val 13357"/>
              <a:gd name="adj2" fmla="val 344119"/>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9" name="Connector: Curved 178">
            <a:extLst>
              <a:ext uri="{FF2B5EF4-FFF2-40B4-BE49-F238E27FC236}">
                <a16:creationId xmlns:a16="http://schemas.microsoft.com/office/drawing/2014/main" id="{8DE9376B-90E9-4F29-BC8E-BE019ABB7E7B}"/>
              </a:ext>
            </a:extLst>
          </p:cNvPr>
          <p:cNvCxnSpPr>
            <a:cxnSpLocks/>
          </p:cNvCxnSpPr>
          <p:nvPr/>
        </p:nvCxnSpPr>
        <p:spPr>
          <a:xfrm flipV="1">
            <a:off x="4666324" y="2089533"/>
            <a:ext cx="811757" cy="273339"/>
          </a:xfrm>
          <a:prstGeom prst="curvedConnector4">
            <a:avLst>
              <a:gd name="adj1" fmla="val 21366"/>
              <a:gd name="adj2" fmla="val 18363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0" name="Connector: Curved 179">
            <a:extLst>
              <a:ext uri="{FF2B5EF4-FFF2-40B4-BE49-F238E27FC236}">
                <a16:creationId xmlns:a16="http://schemas.microsoft.com/office/drawing/2014/main" id="{07256033-3647-47AC-A85E-DDF38355CBF6}"/>
              </a:ext>
            </a:extLst>
          </p:cNvPr>
          <p:cNvCxnSpPr>
            <a:cxnSpLocks/>
          </p:cNvCxnSpPr>
          <p:nvPr/>
        </p:nvCxnSpPr>
        <p:spPr>
          <a:xfrm rot="5400000" flipH="1" flipV="1">
            <a:off x="4775221" y="2090672"/>
            <a:ext cx="179696" cy="177421"/>
          </a:xfrm>
          <a:prstGeom prst="curvedConnector3">
            <a:avLst>
              <a:gd name="adj1" fmla="val 22721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8A2EA698-0F0D-4D72-B1A0-E1DDA6AC2910}"/>
              </a:ext>
            </a:extLst>
          </p:cNvPr>
          <p:cNvCxnSpPr/>
          <p:nvPr/>
        </p:nvCxnSpPr>
        <p:spPr>
          <a:xfrm>
            <a:off x="4708142" y="4621063"/>
            <a:ext cx="524301" cy="1481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1ADDAF2-FA8D-463A-AB7D-4100D079BED5}"/>
              </a:ext>
            </a:extLst>
          </p:cNvPr>
          <p:cNvCxnSpPr/>
          <p:nvPr/>
        </p:nvCxnSpPr>
        <p:spPr>
          <a:xfrm>
            <a:off x="4708142" y="4621063"/>
            <a:ext cx="756050" cy="12086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613AE88-3199-4C4F-A981-6D9738453F7D}"/>
              </a:ext>
            </a:extLst>
          </p:cNvPr>
          <p:cNvCxnSpPr/>
          <p:nvPr/>
        </p:nvCxnSpPr>
        <p:spPr>
          <a:xfrm>
            <a:off x="4708142" y="4621063"/>
            <a:ext cx="226173" cy="1165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3C039D4-29D6-484E-B49C-8CBFB3E5A45E}"/>
              </a:ext>
            </a:extLst>
          </p:cNvPr>
          <p:cNvCxnSpPr>
            <a:cxnSpLocks/>
            <a:endCxn id="59" idx="5"/>
          </p:cNvCxnSpPr>
          <p:nvPr/>
        </p:nvCxnSpPr>
        <p:spPr>
          <a:xfrm flipH="1">
            <a:off x="9152701" y="5204462"/>
            <a:ext cx="3739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C58D1FE-CF93-463F-BCDA-3038CB9738A3}"/>
              </a:ext>
            </a:extLst>
          </p:cNvPr>
          <p:cNvSpPr txBox="1"/>
          <p:nvPr/>
        </p:nvSpPr>
        <p:spPr>
          <a:xfrm>
            <a:off x="513526" y="1672304"/>
            <a:ext cx="3210782" cy="2862322"/>
          </a:xfrm>
          <a:prstGeom prst="rect">
            <a:avLst/>
          </a:prstGeom>
          <a:noFill/>
        </p:spPr>
        <p:txBody>
          <a:bodyPr wrap="square" rtlCol="0">
            <a:spAutoFit/>
          </a:bodyPr>
          <a:lstStyle/>
          <a:p>
            <a:pPr marL="285750" indent="-285750">
              <a:buFont typeface="Arial" panose="020B0604020202020204" pitchFamily="34" charset="0"/>
              <a:buChar char="•"/>
            </a:pPr>
            <a:r>
              <a:rPr lang="en-GB" dirty="0"/>
              <a:t>Any 2d cellular automata can simply be used as a neuron population</a:t>
            </a:r>
          </a:p>
          <a:p>
            <a:pPr marL="285750" indent="-285750">
              <a:buFont typeface="Arial" panose="020B0604020202020204" pitchFamily="34" charset="0"/>
              <a:buChar char="•"/>
            </a:pPr>
            <a:r>
              <a:rPr lang="en-GB" dirty="0"/>
              <a:t>Connection schemes used for neuron populations can be used the same way</a:t>
            </a:r>
          </a:p>
          <a:p>
            <a:pPr marL="742950" lvl="1" indent="-285750">
              <a:buFont typeface="Arial" panose="020B0604020202020204" pitchFamily="34" charset="0"/>
              <a:buChar char="•"/>
            </a:pPr>
            <a:r>
              <a:rPr lang="en-GB" dirty="0"/>
              <a:t>Lateral connections within population          = neighbourhood</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796031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513526" y="-12651"/>
            <a:ext cx="9161317" cy="1325563"/>
          </a:xfrm>
        </p:spPr>
        <p:txBody>
          <a:bodyPr/>
          <a:lstStyle/>
          <a:p>
            <a:r>
              <a:rPr lang="en-GB" dirty="0"/>
              <a:t>Interfacing cellular automata with neuron populations</a:t>
            </a:r>
          </a:p>
        </p:txBody>
      </p:sp>
      <p:sp>
        <p:nvSpPr>
          <p:cNvPr id="45" name="TextBox 44">
            <a:extLst>
              <a:ext uri="{FF2B5EF4-FFF2-40B4-BE49-F238E27FC236}">
                <a16:creationId xmlns:a16="http://schemas.microsoft.com/office/drawing/2014/main" id="{EC58D1FE-CF93-463F-BCDA-3038CB9738A3}"/>
              </a:ext>
            </a:extLst>
          </p:cNvPr>
          <p:cNvSpPr txBox="1"/>
          <p:nvPr/>
        </p:nvSpPr>
        <p:spPr>
          <a:xfrm>
            <a:off x="513525" y="1672303"/>
            <a:ext cx="5120901" cy="1600438"/>
          </a:xfrm>
          <a:prstGeom prst="rect">
            <a:avLst/>
          </a:prstGeom>
          <a:noFill/>
        </p:spPr>
        <p:txBody>
          <a:bodyPr wrap="square" rtlCol="0">
            <a:spAutoFit/>
          </a:bodyPr>
          <a:lstStyle/>
          <a:p>
            <a:pPr marL="285750" indent="-285750">
              <a:buFont typeface="Arial" panose="020B0604020202020204" pitchFamily="34" charset="0"/>
              <a:buChar char="•"/>
            </a:pPr>
            <a:r>
              <a:rPr lang="en-GB" sz="1600" dirty="0"/>
              <a:t>1D cellular automata</a:t>
            </a:r>
          </a:p>
          <a:p>
            <a:pPr marL="742950" lvl="1" indent="-285750">
              <a:buFont typeface="Arial" panose="020B0604020202020204" pitchFamily="34" charset="0"/>
              <a:buChar char="•"/>
            </a:pPr>
            <a:r>
              <a:rPr lang="en-GB" sz="1600" dirty="0"/>
              <a:t>Input to neuron population</a:t>
            </a:r>
          </a:p>
          <a:p>
            <a:pPr marL="1200150" lvl="2" indent="-285750">
              <a:buFont typeface="Arial" panose="020B0604020202020204" pitchFamily="34" charset="0"/>
              <a:buChar char="•"/>
            </a:pPr>
            <a:r>
              <a:rPr lang="en-GB" sz="1600" dirty="0"/>
              <a:t>If the number of cells == number of neurons</a:t>
            </a:r>
          </a:p>
          <a:p>
            <a:pPr marL="1657350" lvl="3" indent="-285750">
              <a:buFont typeface="Arial" panose="020B0604020202020204" pitchFamily="34" charset="0"/>
              <a:buChar char="•"/>
            </a:pPr>
            <a:r>
              <a:rPr lang="en-GB" sz="1600" dirty="0"/>
              <a:t>Current state can be reshaped into 2d array</a:t>
            </a:r>
          </a:p>
          <a:p>
            <a:pPr marL="285750" indent="-285750">
              <a:buFont typeface="Arial" panose="020B0604020202020204" pitchFamily="34" charset="0"/>
              <a:buChar char="•"/>
            </a:pPr>
            <a:endParaRPr lang="en-GB" dirty="0"/>
          </a:p>
        </p:txBody>
      </p:sp>
      <p:sp>
        <p:nvSpPr>
          <p:cNvPr id="3" name="Cube 2">
            <a:extLst>
              <a:ext uri="{FF2B5EF4-FFF2-40B4-BE49-F238E27FC236}">
                <a16:creationId xmlns:a16="http://schemas.microsoft.com/office/drawing/2014/main" id="{296879F2-94F9-4F08-A195-B8840FE90CE6}"/>
              </a:ext>
            </a:extLst>
          </p:cNvPr>
          <p:cNvSpPr/>
          <p:nvPr/>
        </p:nvSpPr>
        <p:spPr>
          <a:xfrm>
            <a:off x="6683029" y="1533525"/>
            <a:ext cx="184496" cy="4848363"/>
          </a:xfrm>
          <a:prstGeom prst="cube">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B621FB8-EA2B-4134-A6FE-A0BEFA88C740}"/>
              </a:ext>
            </a:extLst>
          </p:cNvPr>
          <p:cNvSpPr/>
          <p:nvPr/>
        </p:nvSpPr>
        <p:spPr>
          <a:xfrm>
            <a:off x="8191500" y="3040846"/>
            <a:ext cx="3795324" cy="1325563"/>
          </a:xfrm>
          <a:prstGeom prst="cube">
            <a:avLst>
              <a:gd name="adj" fmla="val 88012"/>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03013651-C285-495C-A3B4-D8FDB26D919B}"/>
              </a:ext>
            </a:extLst>
          </p:cNvPr>
          <p:cNvSpPr/>
          <p:nvPr/>
        </p:nvSpPr>
        <p:spPr>
          <a:xfrm>
            <a:off x="6981825" y="3980715"/>
            <a:ext cx="1095375" cy="385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Reshape</a:t>
            </a:r>
          </a:p>
        </p:txBody>
      </p:sp>
      <p:sp>
        <p:nvSpPr>
          <p:cNvPr id="185" name="TextBox 184">
            <a:extLst>
              <a:ext uri="{FF2B5EF4-FFF2-40B4-BE49-F238E27FC236}">
                <a16:creationId xmlns:a16="http://schemas.microsoft.com/office/drawing/2014/main" id="{CACB5F07-6F39-4837-8D56-85093D51DFE0}"/>
              </a:ext>
            </a:extLst>
          </p:cNvPr>
          <p:cNvSpPr txBox="1"/>
          <p:nvPr/>
        </p:nvSpPr>
        <p:spPr>
          <a:xfrm>
            <a:off x="5893868" y="957272"/>
            <a:ext cx="2175913" cy="461665"/>
          </a:xfrm>
          <a:prstGeom prst="rect">
            <a:avLst/>
          </a:prstGeom>
          <a:noFill/>
        </p:spPr>
        <p:txBody>
          <a:bodyPr wrap="square" rtlCol="0">
            <a:spAutoFit/>
          </a:bodyPr>
          <a:lstStyle/>
          <a:p>
            <a:pPr algn="ctr"/>
            <a:r>
              <a:rPr lang="en-GB" sz="2400" dirty="0"/>
              <a:t>1D automata</a:t>
            </a:r>
          </a:p>
        </p:txBody>
      </p:sp>
      <p:sp>
        <p:nvSpPr>
          <p:cNvPr id="186" name="TextBox 185">
            <a:extLst>
              <a:ext uri="{FF2B5EF4-FFF2-40B4-BE49-F238E27FC236}">
                <a16:creationId xmlns:a16="http://schemas.microsoft.com/office/drawing/2014/main" id="{83F11847-20A4-44AB-8353-28994F78A368}"/>
              </a:ext>
            </a:extLst>
          </p:cNvPr>
          <p:cNvSpPr txBox="1"/>
          <p:nvPr/>
        </p:nvSpPr>
        <p:spPr>
          <a:xfrm>
            <a:off x="8511507" y="948710"/>
            <a:ext cx="3160295" cy="461665"/>
          </a:xfrm>
          <a:prstGeom prst="rect">
            <a:avLst/>
          </a:prstGeom>
          <a:noFill/>
        </p:spPr>
        <p:txBody>
          <a:bodyPr wrap="square" rtlCol="0">
            <a:spAutoFit/>
          </a:bodyPr>
          <a:lstStyle/>
          <a:p>
            <a:pPr algn="ctr"/>
            <a:r>
              <a:rPr lang="en-GB" sz="2400" dirty="0"/>
              <a:t>2D spike array</a:t>
            </a:r>
          </a:p>
        </p:txBody>
      </p:sp>
    </p:spTree>
    <p:extLst>
      <p:ext uri="{BB962C8B-B14F-4D97-AF65-F5344CB8AC3E}">
        <p14:creationId xmlns:p14="http://schemas.microsoft.com/office/powerpoint/2010/main" val="2975408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513526" y="-12651"/>
            <a:ext cx="9161317" cy="1325563"/>
          </a:xfrm>
        </p:spPr>
        <p:txBody>
          <a:bodyPr/>
          <a:lstStyle/>
          <a:p>
            <a:r>
              <a:rPr lang="en-GB" dirty="0"/>
              <a:t>Interfacing cellular automata with neuron populations</a:t>
            </a:r>
          </a:p>
        </p:txBody>
      </p:sp>
      <p:sp>
        <p:nvSpPr>
          <p:cNvPr id="45" name="TextBox 44">
            <a:extLst>
              <a:ext uri="{FF2B5EF4-FFF2-40B4-BE49-F238E27FC236}">
                <a16:creationId xmlns:a16="http://schemas.microsoft.com/office/drawing/2014/main" id="{EC58D1FE-CF93-463F-BCDA-3038CB9738A3}"/>
              </a:ext>
            </a:extLst>
          </p:cNvPr>
          <p:cNvSpPr txBox="1"/>
          <p:nvPr/>
        </p:nvSpPr>
        <p:spPr>
          <a:xfrm>
            <a:off x="513525" y="1672303"/>
            <a:ext cx="5120901" cy="2831544"/>
          </a:xfrm>
          <a:prstGeom prst="rect">
            <a:avLst/>
          </a:prstGeom>
          <a:noFill/>
        </p:spPr>
        <p:txBody>
          <a:bodyPr wrap="square" rtlCol="0">
            <a:spAutoFit/>
          </a:bodyPr>
          <a:lstStyle/>
          <a:p>
            <a:pPr marL="285750" indent="-285750">
              <a:buFont typeface="Arial" panose="020B0604020202020204" pitchFamily="34" charset="0"/>
              <a:buChar char="•"/>
            </a:pPr>
            <a:r>
              <a:rPr lang="en-GB" sz="1600" dirty="0"/>
              <a:t>1D cellular automata</a:t>
            </a:r>
          </a:p>
          <a:p>
            <a:pPr marL="742950" lvl="1" indent="-285750">
              <a:buFont typeface="Arial" panose="020B0604020202020204" pitchFamily="34" charset="0"/>
              <a:buChar char="•"/>
            </a:pPr>
            <a:r>
              <a:rPr lang="en-GB" sz="1600" dirty="0"/>
              <a:t>Input to neuron population</a:t>
            </a:r>
          </a:p>
          <a:p>
            <a:pPr marL="1200150" lvl="2" indent="-285750">
              <a:buFont typeface="Arial" panose="020B0604020202020204" pitchFamily="34" charset="0"/>
              <a:buChar char="•"/>
            </a:pPr>
            <a:r>
              <a:rPr lang="en-GB" sz="1600" dirty="0"/>
              <a:t>If the number of cells == number of neurons</a:t>
            </a:r>
          </a:p>
          <a:p>
            <a:pPr marL="1657350" lvl="3" indent="-285750">
              <a:buFont typeface="Arial" panose="020B0604020202020204" pitchFamily="34" charset="0"/>
              <a:buChar char="•"/>
            </a:pPr>
            <a:r>
              <a:rPr lang="en-GB" sz="1600" dirty="0"/>
              <a:t>Current state can be reshaped into 2d array</a:t>
            </a:r>
          </a:p>
          <a:p>
            <a:pPr marL="1200150" lvl="2" indent="-285750">
              <a:buFont typeface="Arial" panose="020B0604020202020204" pitchFamily="34" charset="0"/>
              <a:buChar char="•"/>
            </a:pPr>
            <a:r>
              <a:rPr lang="en-GB" sz="1600" dirty="0"/>
              <a:t>If the number of cells &lt; number of neurons</a:t>
            </a:r>
          </a:p>
          <a:p>
            <a:pPr marL="1657350" lvl="3" indent="-285750">
              <a:buFont typeface="Arial" panose="020B0604020202020204" pitchFamily="34" charset="0"/>
              <a:buChar char="•"/>
            </a:pPr>
            <a:r>
              <a:rPr lang="en-GB" sz="1600" dirty="0"/>
              <a:t>Current state can be indexed as input into any shape into the population</a:t>
            </a:r>
          </a:p>
          <a:p>
            <a:pPr marL="1657350" lvl="3" indent="-285750">
              <a:buFont typeface="Arial" panose="020B0604020202020204" pitchFamily="34" charset="0"/>
              <a:buChar char="•"/>
            </a:pPr>
            <a:r>
              <a:rPr lang="en-GB" sz="1600" dirty="0"/>
              <a:t>Direct input of same shape</a:t>
            </a:r>
          </a:p>
          <a:p>
            <a:pPr marL="1657350" lvl="3" indent="-285750">
              <a:buFont typeface="Arial" panose="020B0604020202020204" pitchFamily="34" charset="0"/>
              <a:buChar char="•"/>
            </a:pPr>
            <a:r>
              <a:rPr lang="en-GB" sz="1600" dirty="0"/>
              <a:t>Sparse reshape of population</a:t>
            </a:r>
          </a:p>
          <a:p>
            <a:pPr marL="285750" indent="-285750">
              <a:buFont typeface="Arial" panose="020B0604020202020204" pitchFamily="34" charset="0"/>
              <a:buChar char="•"/>
            </a:pPr>
            <a:endParaRPr lang="en-GB" dirty="0"/>
          </a:p>
        </p:txBody>
      </p:sp>
      <p:graphicFrame>
        <p:nvGraphicFramePr>
          <p:cNvPr id="7" name="Table 166">
            <a:extLst>
              <a:ext uri="{FF2B5EF4-FFF2-40B4-BE49-F238E27FC236}">
                <a16:creationId xmlns:a16="http://schemas.microsoft.com/office/drawing/2014/main" id="{248E4895-BD53-47A7-8CE5-47CB6AF8AE68}"/>
              </a:ext>
            </a:extLst>
          </p:cNvPr>
          <p:cNvGraphicFramePr>
            <a:graphicFrameLocks noGrp="1"/>
          </p:cNvGraphicFramePr>
          <p:nvPr>
            <p:extLst>
              <p:ext uri="{D42A27DB-BD31-4B8C-83A1-F6EECF244321}">
                <p14:modId xmlns:p14="http://schemas.microsoft.com/office/powerpoint/2010/main" val="1682738146"/>
              </p:ext>
            </p:extLst>
          </p:nvPr>
        </p:nvGraphicFramePr>
        <p:xfrm>
          <a:off x="6799839" y="1910253"/>
          <a:ext cx="525012"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tblGrid>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20350532"/>
                  </a:ext>
                </a:extLst>
              </a:tr>
            </a:tbl>
          </a:graphicData>
        </a:graphic>
      </p:graphicFrame>
      <p:graphicFrame>
        <p:nvGraphicFramePr>
          <p:cNvPr id="8" name="Table 166">
            <a:extLst>
              <a:ext uri="{FF2B5EF4-FFF2-40B4-BE49-F238E27FC236}">
                <a16:creationId xmlns:a16="http://schemas.microsoft.com/office/drawing/2014/main" id="{82958C58-7E94-45EF-872B-0451B9747AF0}"/>
              </a:ext>
            </a:extLst>
          </p:cNvPr>
          <p:cNvGraphicFramePr>
            <a:graphicFrameLocks noGrp="1"/>
          </p:cNvGraphicFramePr>
          <p:nvPr>
            <p:extLst>
              <p:ext uri="{D42A27DB-BD31-4B8C-83A1-F6EECF244321}">
                <p14:modId xmlns:p14="http://schemas.microsoft.com/office/powerpoint/2010/main" val="2318778499"/>
              </p:ext>
            </p:extLst>
          </p:nvPr>
        </p:nvGraphicFramePr>
        <p:xfrm>
          <a:off x="8911987" y="1910253"/>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9" name="Arrow: Right 8">
            <a:extLst>
              <a:ext uri="{FF2B5EF4-FFF2-40B4-BE49-F238E27FC236}">
                <a16:creationId xmlns:a16="http://schemas.microsoft.com/office/drawing/2014/main" id="{08AD62F9-11D7-40EE-AC4B-EBDC4DC7F6A3}"/>
              </a:ext>
            </a:extLst>
          </p:cNvPr>
          <p:cNvSpPr/>
          <p:nvPr/>
        </p:nvSpPr>
        <p:spPr>
          <a:xfrm>
            <a:off x="7543048" y="2561723"/>
            <a:ext cx="1150742" cy="46166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 name="Table 166">
            <a:extLst>
              <a:ext uri="{FF2B5EF4-FFF2-40B4-BE49-F238E27FC236}">
                <a16:creationId xmlns:a16="http://schemas.microsoft.com/office/drawing/2014/main" id="{A3E6F6D0-A858-428A-A2EC-CA130AF3C50F}"/>
              </a:ext>
            </a:extLst>
          </p:cNvPr>
          <p:cNvGraphicFramePr>
            <a:graphicFrameLocks noGrp="1"/>
          </p:cNvGraphicFramePr>
          <p:nvPr>
            <p:extLst>
              <p:ext uri="{D42A27DB-BD31-4B8C-83A1-F6EECF244321}">
                <p14:modId xmlns:p14="http://schemas.microsoft.com/office/powerpoint/2010/main" val="3559915180"/>
              </p:ext>
            </p:extLst>
          </p:nvPr>
        </p:nvGraphicFramePr>
        <p:xfrm>
          <a:off x="8911987" y="4499575"/>
          <a:ext cx="2625060"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gridCol w="525012">
                  <a:extLst>
                    <a:ext uri="{9D8B030D-6E8A-4147-A177-3AD203B41FA5}">
                      <a16:colId xmlns:a16="http://schemas.microsoft.com/office/drawing/2014/main" val="3193884034"/>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20350532"/>
                  </a:ext>
                </a:extLst>
              </a:tr>
            </a:tbl>
          </a:graphicData>
        </a:graphic>
      </p:graphicFrame>
      <p:sp>
        <p:nvSpPr>
          <p:cNvPr id="12" name="TextBox 11">
            <a:extLst>
              <a:ext uri="{FF2B5EF4-FFF2-40B4-BE49-F238E27FC236}">
                <a16:creationId xmlns:a16="http://schemas.microsoft.com/office/drawing/2014/main" id="{D0718016-C1F4-4B82-9B14-FD3D6A1CC393}"/>
              </a:ext>
            </a:extLst>
          </p:cNvPr>
          <p:cNvSpPr txBox="1"/>
          <p:nvPr/>
        </p:nvSpPr>
        <p:spPr>
          <a:xfrm>
            <a:off x="6076151" y="1250222"/>
            <a:ext cx="2175913" cy="461665"/>
          </a:xfrm>
          <a:prstGeom prst="rect">
            <a:avLst/>
          </a:prstGeom>
          <a:noFill/>
        </p:spPr>
        <p:txBody>
          <a:bodyPr wrap="square" rtlCol="0">
            <a:spAutoFit/>
          </a:bodyPr>
          <a:lstStyle/>
          <a:p>
            <a:pPr algn="ctr"/>
            <a:r>
              <a:rPr lang="en-GB" sz="2400" dirty="0"/>
              <a:t>1D automata</a:t>
            </a:r>
          </a:p>
        </p:txBody>
      </p:sp>
      <p:sp>
        <p:nvSpPr>
          <p:cNvPr id="13" name="TextBox 12">
            <a:extLst>
              <a:ext uri="{FF2B5EF4-FFF2-40B4-BE49-F238E27FC236}">
                <a16:creationId xmlns:a16="http://schemas.microsoft.com/office/drawing/2014/main" id="{FBC01FD5-0FDF-4672-8045-3AFE286A8C2A}"/>
              </a:ext>
            </a:extLst>
          </p:cNvPr>
          <p:cNvSpPr txBox="1"/>
          <p:nvPr/>
        </p:nvSpPr>
        <p:spPr>
          <a:xfrm>
            <a:off x="8693790" y="1241660"/>
            <a:ext cx="3160295" cy="461665"/>
          </a:xfrm>
          <a:prstGeom prst="rect">
            <a:avLst/>
          </a:prstGeom>
          <a:noFill/>
        </p:spPr>
        <p:txBody>
          <a:bodyPr wrap="square" rtlCol="0">
            <a:spAutoFit/>
          </a:bodyPr>
          <a:lstStyle/>
          <a:p>
            <a:pPr algn="ctr"/>
            <a:r>
              <a:rPr lang="en-GB" sz="2400" dirty="0"/>
              <a:t>2D spike array</a:t>
            </a:r>
          </a:p>
        </p:txBody>
      </p:sp>
      <p:sp>
        <p:nvSpPr>
          <p:cNvPr id="14" name="Arrow: Right 13">
            <a:extLst>
              <a:ext uri="{FF2B5EF4-FFF2-40B4-BE49-F238E27FC236}">
                <a16:creationId xmlns:a16="http://schemas.microsoft.com/office/drawing/2014/main" id="{3B1C30C7-FA3D-44D3-850A-661F30428102}"/>
              </a:ext>
            </a:extLst>
          </p:cNvPr>
          <p:cNvSpPr/>
          <p:nvPr/>
        </p:nvSpPr>
        <p:spPr>
          <a:xfrm>
            <a:off x="7543048" y="5128768"/>
            <a:ext cx="1150742" cy="46166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5" name="Table 166">
            <a:extLst>
              <a:ext uri="{FF2B5EF4-FFF2-40B4-BE49-F238E27FC236}">
                <a16:creationId xmlns:a16="http://schemas.microsoft.com/office/drawing/2014/main" id="{4A024191-5BA2-4D2E-B8B5-C49580587D08}"/>
              </a:ext>
            </a:extLst>
          </p:cNvPr>
          <p:cNvGraphicFramePr>
            <a:graphicFrameLocks noGrp="1"/>
          </p:cNvGraphicFramePr>
          <p:nvPr>
            <p:extLst>
              <p:ext uri="{D42A27DB-BD31-4B8C-83A1-F6EECF244321}">
                <p14:modId xmlns:p14="http://schemas.microsoft.com/office/powerpoint/2010/main" val="1252031323"/>
              </p:ext>
            </p:extLst>
          </p:nvPr>
        </p:nvGraphicFramePr>
        <p:xfrm>
          <a:off x="6799839" y="4499575"/>
          <a:ext cx="525012"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tblGrid>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20350532"/>
                  </a:ext>
                </a:extLst>
              </a:tr>
            </a:tbl>
          </a:graphicData>
        </a:graphic>
      </p:graphicFrame>
    </p:spTree>
    <p:extLst>
      <p:ext uri="{BB962C8B-B14F-4D97-AF65-F5344CB8AC3E}">
        <p14:creationId xmlns:p14="http://schemas.microsoft.com/office/powerpoint/2010/main" val="2839200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513526" y="-12651"/>
            <a:ext cx="9161317" cy="1325563"/>
          </a:xfrm>
        </p:spPr>
        <p:txBody>
          <a:bodyPr/>
          <a:lstStyle/>
          <a:p>
            <a:r>
              <a:rPr lang="en-GB" dirty="0"/>
              <a:t>Interfacing cellular automata with neuron populations</a:t>
            </a:r>
          </a:p>
        </p:txBody>
      </p:sp>
      <p:sp>
        <p:nvSpPr>
          <p:cNvPr id="45" name="TextBox 44">
            <a:extLst>
              <a:ext uri="{FF2B5EF4-FFF2-40B4-BE49-F238E27FC236}">
                <a16:creationId xmlns:a16="http://schemas.microsoft.com/office/drawing/2014/main" id="{EC58D1FE-CF93-463F-BCDA-3038CB9738A3}"/>
              </a:ext>
            </a:extLst>
          </p:cNvPr>
          <p:cNvSpPr txBox="1"/>
          <p:nvPr/>
        </p:nvSpPr>
        <p:spPr>
          <a:xfrm>
            <a:off x="513525" y="1672303"/>
            <a:ext cx="5120901" cy="3323987"/>
          </a:xfrm>
          <a:prstGeom prst="rect">
            <a:avLst/>
          </a:prstGeom>
          <a:noFill/>
        </p:spPr>
        <p:txBody>
          <a:bodyPr wrap="square" rtlCol="0">
            <a:spAutoFit/>
          </a:bodyPr>
          <a:lstStyle/>
          <a:p>
            <a:pPr marL="285750" indent="-285750">
              <a:buFont typeface="Arial" panose="020B0604020202020204" pitchFamily="34" charset="0"/>
              <a:buChar char="•"/>
            </a:pPr>
            <a:r>
              <a:rPr lang="en-GB" sz="1600" dirty="0"/>
              <a:t>1D cellular automata</a:t>
            </a:r>
          </a:p>
          <a:p>
            <a:pPr marL="742950" lvl="1" indent="-285750">
              <a:buFont typeface="Arial" panose="020B0604020202020204" pitchFamily="34" charset="0"/>
              <a:buChar char="•"/>
            </a:pPr>
            <a:r>
              <a:rPr lang="en-GB" sz="1600" dirty="0"/>
              <a:t>Input to neuron population</a:t>
            </a:r>
          </a:p>
          <a:p>
            <a:pPr marL="1200150" lvl="2" indent="-285750">
              <a:buFont typeface="Arial" panose="020B0604020202020204" pitchFamily="34" charset="0"/>
              <a:buChar char="•"/>
            </a:pPr>
            <a:r>
              <a:rPr lang="en-GB" sz="1600" dirty="0"/>
              <a:t>If the number of cells == number of neurons</a:t>
            </a:r>
          </a:p>
          <a:p>
            <a:pPr marL="1657350" lvl="3" indent="-285750">
              <a:buFont typeface="Arial" panose="020B0604020202020204" pitchFamily="34" charset="0"/>
              <a:buChar char="•"/>
            </a:pPr>
            <a:r>
              <a:rPr lang="en-GB" sz="1600" dirty="0"/>
              <a:t>Current state can be reshaped into 2d array</a:t>
            </a:r>
          </a:p>
          <a:p>
            <a:pPr marL="1200150" lvl="2" indent="-285750">
              <a:buFont typeface="Arial" panose="020B0604020202020204" pitchFamily="34" charset="0"/>
              <a:buChar char="•"/>
            </a:pPr>
            <a:r>
              <a:rPr lang="en-GB" sz="1600" dirty="0"/>
              <a:t>If the number of cells &lt; number of neurons</a:t>
            </a:r>
          </a:p>
          <a:p>
            <a:pPr marL="1657350" lvl="3" indent="-285750">
              <a:buFont typeface="Arial" panose="020B0604020202020204" pitchFamily="34" charset="0"/>
              <a:buChar char="•"/>
            </a:pPr>
            <a:r>
              <a:rPr lang="en-GB" sz="1600" dirty="0"/>
              <a:t>Current state can be indexed as input into any shape into the population</a:t>
            </a:r>
          </a:p>
          <a:p>
            <a:pPr marL="1657350" lvl="3" indent="-285750">
              <a:buFont typeface="Arial" panose="020B0604020202020204" pitchFamily="34" charset="0"/>
              <a:buChar char="•"/>
            </a:pPr>
            <a:r>
              <a:rPr lang="en-GB" sz="1600" dirty="0"/>
              <a:t>Direct input of same shape</a:t>
            </a:r>
          </a:p>
          <a:p>
            <a:pPr marL="1657350" lvl="3" indent="-285750">
              <a:buFont typeface="Arial" panose="020B0604020202020204" pitchFamily="34" charset="0"/>
              <a:buChar char="•"/>
            </a:pPr>
            <a:r>
              <a:rPr lang="en-GB" sz="1600" dirty="0"/>
              <a:t>Sparse reshape of population</a:t>
            </a:r>
          </a:p>
          <a:p>
            <a:pPr marL="1200150" lvl="2" indent="-285750">
              <a:buFont typeface="Arial" panose="020B0604020202020204" pitchFamily="34" charset="0"/>
              <a:buChar char="•"/>
            </a:pPr>
            <a:r>
              <a:rPr lang="en-GB" sz="1600" dirty="0"/>
              <a:t>If the number of cells &gt; number of neurons</a:t>
            </a:r>
          </a:p>
          <a:p>
            <a:pPr marL="1657350" lvl="3" indent="-285750">
              <a:buFont typeface="Arial" panose="020B0604020202020204" pitchFamily="34" charset="0"/>
              <a:buChar char="•"/>
            </a:pPr>
            <a:r>
              <a:rPr lang="en-GB" sz="1600" dirty="0"/>
              <a:t>Subsample automata</a:t>
            </a:r>
          </a:p>
          <a:p>
            <a:pPr marL="285750" indent="-285750">
              <a:buFont typeface="Arial" panose="020B0604020202020204" pitchFamily="34" charset="0"/>
              <a:buChar char="•"/>
            </a:pPr>
            <a:endParaRPr lang="en-GB" dirty="0"/>
          </a:p>
        </p:txBody>
      </p:sp>
      <p:graphicFrame>
        <p:nvGraphicFramePr>
          <p:cNvPr id="11" name="Table 166">
            <a:extLst>
              <a:ext uri="{FF2B5EF4-FFF2-40B4-BE49-F238E27FC236}">
                <a16:creationId xmlns:a16="http://schemas.microsoft.com/office/drawing/2014/main" id="{A3E6F6D0-A858-428A-A2EC-CA130AF3C50F}"/>
              </a:ext>
            </a:extLst>
          </p:cNvPr>
          <p:cNvGraphicFramePr>
            <a:graphicFrameLocks noGrp="1"/>
          </p:cNvGraphicFramePr>
          <p:nvPr>
            <p:extLst>
              <p:ext uri="{D42A27DB-BD31-4B8C-83A1-F6EECF244321}">
                <p14:modId xmlns:p14="http://schemas.microsoft.com/office/powerpoint/2010/main" val="2580736717"/>
              </p:ext>
            </p:extLst>
          </p:nvPr>
        </p:nvGraphicFramePr>
        <p:xfrm>
          <a:off x="9382125" y="3051775"/>
          <a:ext cx="1575036" cy="1720052"/>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2921051189"/>
                    </a:ext>
                  </a:extLst>
                </a:gridCol>
                <a:gridCol w="525012">
                  <a:extLst>
                    <a:ext uri="{9D8B030D-6E8A-4147-A177-3AD203B41FA5}">
                      <a16:colId xmlns:a16="http://schemas.microsoft.com/office/drawing/2014/main" val="2655278258"/>
                    </a:ext>
                  </a:extLst>
                </a:gridCol>
                <a:gridCol w="525012">
                  <a:extLst>
                    <a:ext uri="{9D8B030D-6E8A-4147-A177-3AD203B41FA5}">
                      <a16:colId xmlns:a16="http://schemas.microsoft.com/office/drawing/2014/main" val="220140320"/>
                    </a:ext>
                  </a:extLst>
                </a:gridCol>
              </a:tblGrid>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800" b="0" dirty="0">
                          <a:solidFill>
                            <a:schemeClr val="tx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20350532"/>
                  </a:ext>
                </a:extLst>
              </a:tr>
            </a:tbl>
          </a:graphicData>
        </a:graphic>
      </p:graphicFrame>
      <p:sp>
        <p:nvSpPr>
          <p:cNvPr id="12" name="TextBox 11">
            <a:extLst>
              <a:ext uri="{FF2B5EF4-FFF2-40B4-BE49-F238E27FC236}">
                <a16:creationId xmlns:a16="http://schemas.microsoft.com/office/drawing/2014/main" id="{D0718016-C1F4-4B82-9B14-FD3D6A1CC393}"/>
              </a:ext>
            </a:extLst>
          </p:cNvPr>
          <p:cNvSpPr txBox="1"/>
          <p:nvPr/>
        </p:nvSpPr>
        <p:spPr>
          <a:xfrm>
            <a:off x="6076151" y="1250222"/>
            <a:ext cx="2175913" cy="461665"/>
          </a:xfrm>
          <a:prstGeom prst="rect">
            <a:avLst/>
          </a:prstGeom>
          <a:noFill/>
        </p:spPr>
        <p:txBody>
          <a:bodyPr wrap="square" rtlCol="0">
            <a:spAutoFit/>
          </a:bodyPr>
          <a:lstStyle/>
          <a:p>
            <a:pPr algn="ctr"/>
            <a:r>
              <a:rPr lang="en-GB" sz="2400" dirty="0"/>
              <a:t>1D automata</a:t>
            </a:r>
          </a:p>
        </p:txBody>
      </p:sp>
      <p:sp>
        <p:nvSpPr>
          <p:cNvPr id="13" name="TextBox 12">
            <a:extLst>
              <a:ext uri="{FF2B5EF4-FFF2-40B4-BE49-F238E27FC236}">
                <a16:creationId xmlns:a16="http://schemas.microsoft.com/office/drawing/2014/main" id="{FBC01FD5-0FDF-4672-8045-3AFE286A8C2A}"/>
              </a:ext>
            </a:extLst>
          </p:cNvPr>
          <p:cNvSpPr txBox="1"/>
          <p:nvPr/>
        </p:nvSpPr>
        <p:spPr>
          <a:xfrm>
            <a:off x="8693790" y="1241660"/>
            <a:ext cx="3160295" cy="461665"/>
          </a:xfrm>
          <a:prstGeom prst="rect">
            <a:avLst/>
          </a:prstGeom>
          <a:noFill/>
        </p:spPr>
        <p:txBody>
          <a:bodyPr wrap="square" rtlCol="0">
            <a:spAutoFit/>
          </a:bodyPr>
          <a:lstStyle/>
          <a:p>
            <a:pPr algn="ctr"/>
            <a:r>
              <a:rPr lang="en-GB" sz="2400" dirty="0"/>
              <a:t>2D spike array</a:t>
            </a:r>
          </a:p>
        </p:txBody>
      </p:sp>
      <p:graphicFrame>
        <p:nvGraphicFramePr>
          <p:cNvPr id="15" name="Table 166">
            <a:extLst>
              <a:ext uri="{FF2B5EF4-FFF2-40B4-BE49-F238E27FC236}">
                <a16:creationId xmlns:a16="http://schemas.microsoft.com/office/drawing/2014/main" id="{4A024191-5BA2-4D2E-B8B5-C49580587D08}"/>
              </a:ext>
            </a:extLst>
          </p:cNvPr>
          <p:cNvGraphicFramePr>
            <a:graphicFrameLocks noGrp="1"/>
          </p:cNvGraphicFramePr>
          <p:nvPr>
            <p:extLst>
              <p:ext uri="{D42A27DB-BD31-4B8C-83A1-F6EECF244321}">
                <p14:modId xmlns:p14="http://schemas.microsoft.com/office/powerpoint/2010/main" val="1292217744"/>
              </p:ext>
            </p:extLst>
          </p:nvPr>
        </p:nvGraphicFramePr>
        <p:xfrm>
          <a:off x="6748194" y="1711887"/>
          <a:ext cx="525012" cy="4730143"/>
        </p:xfrm>
        <a:graphic>
          <a:graphicData uri="http://schemas.openxmlformats.org/drawingml/2006/table">
            <a:tbl>
              <a:tblPr firstRow="1" bandRow="1">
                <a:tableStyleId>{5C22544A-7EE6-4342-B048-85BDC9FD1C3A}</a:tableStyleId>
              </a:tblPr>
              <a:tblGrid>
                <a:gridCol w="525012">
                  <a:extLst>
                    <a:ext uri="{9D8B030D-6E8A-4147-A177-3AD203B41FA5}">
                      <a16:colId xmlns:a16="http://schemas.microsoft.com/office/drawing/2014/main" val="498499239"/>
                    </a:ext>
                  </a:extLst>
                </a:gridCol>
              </a:tblGrid>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3952464"/>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318083744"/>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6440591"/>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902021522"/>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802407"/>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26340543"/>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4565668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148811"/>
                  </a:ext>
                </a:extLst>
              </a:tr>
              <a:tr h="430013">
                <a:tc>
                  <a:txBody>
                    <a:bodyPr/>
                    <a:lstStyle/>
                    <a:p>
                      <a:pPr algn="ctr"/>
                      <a:r>
                        <a:rPr lang="en-GB" sz="1800" b="0" dirty="0">
                          <a:solidFill>
                            <a:schemeClr val="tx1"/>
                          </a:solidFill>
                        </a:rPr>
                        <a:t>1</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80152"/>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86351289"/>
                  </a:ext>
                </a:extLst>
              </a:tr>
              <a:tr h="430013">
                <a:tc>
                  <a:txBody>
                    <a:bodyPr/>
                    <a:lstStyle/>
                    <a:p>
                      <a:pPr algn="ctr"/>
                      <a:r>
                        <a:rPr lang="en-GB" sz="1800" b="0" dirty="0">
                          <a:solidFill>
                            <a:schemeClr val="bg1"/>
                          </a:solidFill>
                        </a:rPr>
                        <a:t>0</a:t>
                      </a:r>
                    </a:p>
                  </a:txBody>
                  <a:tcPr marL="90498" marR="90498" marT="45249" marB="452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20350532"/>
                  </a:ext>
                </a:extLst>
              </a:tr>
            </a:tbl>
          </a:graphicData>
        </a:graphic>
      </p:graphicFrame>
      <p:cxnSp>
        <p:nvCxnSpPr>
          <p:cNvPr id="4" name="Connector: Elbow 3">
            <a:extLst>
              <a:ext uri="{FF2B5EF4-FFF2-40B4-BE49-F238E27FC236}">
                <a16:creationId xmlns:a16="http://schemas.microsoft.com/office/drawing/2014/main" id="{14FE8980-57A3-43AF-933D-8373A6040625}"/>
              </a:ext>
            </a:extLst>
          </p:cNvPr>
          <p:cNvCxnSpPr/>
          <p:nvPr/>
        </p:nvCxnSpPr>
        <p:spPr>
          <a:xfrm>
            <a:off x="1695450" y="142875"/>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FEC489F1-83F4-433A-B544-7D2B6ABF8115}"/>
              </a:ext>
            </a:extLst>
          </p:cNvPr>
          <p:cNvCxnSpPr>
            <a:cxnSpLocks/>
          </p:cNvCxnSpPr>
          <p:nvPr/>
        </p:nvCxnSpPr>
        <p:spPr>
          <a:xfrm>
            <a:off x="7273206" y="2800350"/>
            <a:ext cx="3382569" cy="714474"/>
          </a:xfrm>
          <a:prstGeom prst="bentConnector3">
            <a:avLst>
              <a:gd name="adj1" fmla="val 1006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9CED24-5EE3-4E61-89C0-4FE4A064E026}"/>
              </a:ext>
            </a:extLst>
          </p:cNvPr>
          <p:cNvCxnSpPr>
            <a:cxnSpLocks/>
          </p:cNvCxnSpPr>
          <p:nvPr/>
        </p:nvCxnSpPr>
        <p:spPr>
          <a:xfrm flipV="1">
            <a:off x="7759338" y="4771827"/>
            <a:ext cx="2896437" cy="6002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5F0A7D-D268-49E1-9378-58275ACBD979}"/>
              </a:ext>
            </a:extLst>
          </p:cNvPr>
          <p:cNvCxnSpPr>
            <a:cxnSpLocks/>
          </p:cNvCxnSpPr>
          <p:nvPr/>
        </p:nvCxnSpPr>
        <p:spPr>
          <a:xfrm flipH="1">
            <a:off x="7273206" y="5372100"/>
            <a:ext cx="4861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582FB85-1A83-45F2-B16E-734C8025A1E7}"/>
              </a:ext>
            </a:extLst>
          </p:cNvPr>
          <p:cNvCxnSpPr/>
          <p:nvPr/>
        </p:nvCxnSpPr>
        <p:spPr>
          <a:xfrm>
            <a:off x="7273206" y="4486275"/>
            <a:ext cx="21089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D46C366-D5F7-4995-AFEE-B1E013EA7812}"/>
              </a:ext>
            </a:extLst>
          </p:cNvPr>
          <p:cNvCxnSpPr/>
          <p:nvPr/>
        </p:nvCxnSpPr>
        <p:spPr>
          <a:xfrm>
            <a:off x="7273206" y="3638550"/>
            <a:ext cx="21089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60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94E3-7584-49F8-AC90-471526817E29}"/>
              </a:ext>
            </a:extLst>
          </p:cNvPr>
          <p:cNvSpPr>
            <a:spLocks noGrp="1"/>
          </p:cNvSpPr>
          <p:nvPr>
            <p:ph type="title"/>
          </p:nvPr>
        </p:nvSpPr>
        <p:spPr>
          <a:xfrm>
            <a:off x="513526" y="-12651"/>
            <a:ext cx="9161317" cy="1325563"/>
          </a:xfrm>
        </p:spPr>
        <p:txBody>
          <a:bodyPr/>
          <a:lstStyle/>
          <a:p>
            <a:r>
              <a:rPr lang="en-GB" dirty="0"/>
              <a:t>Interfacing cellular automata with neuron populations</a:t>
            </a:r>
          </a:p>
        </p:txBody>
      </p:sp>
      <p:sp>
        <p:nvSpPr>
          <p:cNvPr id="45" name="TextBox 44">
            <a:extLst>
              <a:ext uri="{FF2B5EF4-FFF2-40B4-BE49-F238E27FC236}">
                <a16:creationId xmlns:a16="http://schemas.microsoft.com/office/drawing/2014/main" id="{EC58D1FE-CF93-463F-BCDA-3038CB9738A3}"/>
              </a:ext>
            </a:extLst>
          </p:cNvPr>
          <p:cNvSpPr txBox="1"/>
          <p:nvPr/>
        </p:nvSpPr>
        <p:spPr>
          <a:xfrm>
            <a:off x="513525" y="1672303"/>
            <a:ext cx="5120901" cy="3323987"/>
          </a:xfrm>
          <a:prstGeom prst="rect">
            <a:avLst/>
          </a:prstGeom>
          <a:noFill/>
        </p:spPr>
        <p:txBody>
          <a:bodyPr wrap="square" rtlCol="0">
            <a:spAutoFit/>
          </a:bodyPr>
          <a:lstStyle/>
          <a:p>
            <a:pPr marL="285750" indent="-285750">
              <a:buFont typeface="Arial" panose="020B0604020202020204" pitchFamily="34" charset="0"/>
              <a:buChar char="•"/>
            </a:pPr>
            <a:r>
              <a:rPr lang="en-GB" sz="1600" dirty="0"/>
              <a:t>1D cellular automata</a:t>
            </a:r>
          </a:p>
          <a:p>
            <a:pPr marL="742950" lvl="1" indent="-285750">
              <a:buFont typeface="Arial" panose="020B0604020202020204" pitchFamily="34" charset="0"/>
              <a:buChar char="•"/>
            </a:pPr>
            <a:r>
              <a:rPr lang="en-GB" sz="1600" dirty="0"/>
              <a:t>Input to neuron population</a:t>
            </a:r>
          </a:p>
          <a:p>
            <a:pPr marL="1200150" lvl="2" indent="-285750">
              <a:buFont typeface="Arial" panose="020B0604020202020204" pitchFamily="34" charset="0"/>
              <a:buChar char="•"/>
            </a:pPr>
            <a:r>
              <a:rPr lang="en-GB" sz="1600" dirty="0"/>
              <a:t>If the number of cells == number of neurons</a:t>
            </a:r>
          </a:p>
          <a:p>
            <a:pPr marL="1657350" lvl="3" indent="-285750">
              <a:buFont typeface="Arial" panose="020B0604020202020204" pitchFamily="34" charset="0"/>
              <a:buChar char="•"/>
            </a:pPr>
            <a:r>
              <a:rPr lang="en-GB" sz="1600" dirty="0"/>
              <a:t>Current state can be reshaped into 2d array</a:t>
            </a:r>
          </a:p>
          <a:p>
            <a:pPr marL="1200150" lvl="2" indent="-285750">
              <a:buFont typeface="Arial" panose="020B0604020202020204" pitchFamily="34" charset="0"/>
              <a:buChar char="•"/>
            </a:pPr>
            <a:r>
              <a:rPr lang="en-GB" sz="1600" dirty="0"/>
              <a:t>If the number of cells &lt; number of neurons</a:t>
            </a:r>
          </a:p>
          <a:p>
            <a:pPr marL="1657350" lvl="3" indent="-285750">
              <a:buFont typeface="Arial" panose="020B0604020202020204" pitchFamily="34" charset="0"/>
              <a:buChar char="•"/>
            </a:pPr>
            <a:r>
              <a:rPr lang="en-GB" sz="1600" dirty="0"/>
              <a:t>Current state can be indexed as input into any shape into the population</a:t>
            </a:r>
          </a:p>
          <a:p>
            <a:pPr marL="1657350" lvl="3" indent="-285750">
              <a:buFont typeface="Arial" panose="020B0604020202020204" pitchFamily="34" charset="0"/>
              <a:buChar char="•"/>
            </a:pPr>
            <a:r>
              <a:rPr lang="en-GB" sz="1600" dirty="0"/>
              <a:t>Direct input of same shape</a:t>
            </a:r>
          </a:p>
          <a:p>
            <a:pPr marL="1657350" lvl="3" indent="-285750">
              <a:buFont typeface="Arial" panose="020B0604020202020204" pitchFamily="34" charset="0"/>
              <a:buChar char="•"/>
            </a:pPr>
            <a:r>
              <a:rPr lang="en-GB" sz="1600" dirty="0"/>
              <a:t>Sparse reshape of population</a:t>
            </a:r>
          </a:p>
          <a:p>
            <a:pPr marL="742950" lvl="1" indent="-285750">
              <a:buFont typeface="Arial" panose="020B0604020202020204" pitchFamily="34" charset="0"/>
              <a:buChar char="•"/>
            </a:pPr>
            <a:r>
              <a:rPr lang="en-GB" sz="1600" dirty="0"/>
              <a:t>Input from neuron population</a:t>
            </a:r>
          </a:p>
          <a:p>
            <a:pPr marL="1200150" lvl="2" indent="-285750">
              <a:buFont typeface="Arial" panose="020B0604020202020204" pitchFamily="34" charset="0"/>
              <a:buChar char="•"/>
            </a:pPr>
            <a:r>
              <a:rPr lang="en-GB" sz="1600" dirty="0"/>
              <a:t>Reverse above operations</a:t>
            </a:r>
          </a:p>
          <a:p>
            <a:pPr marL="285750" indent="-285750">
              <a:buFont typeface="Arial" panose="020B0604020202020204" pitchFamily="34" charset="0"/>
              <a:buChar char="•"/>
            </a:pPr>
            <a:endParaRPr lang="en-GB" dirty="0"/>
          </a:p>
        </p:txBody>
      </p:sp>
      <p:sp>
        <p:nvSpPr>
          <p:cNvPr id="3" name="Cube 2">
            <a:extLst>
              <a:ext uri="{FF2B5EF4-FFF2-40B4-BE49-F238E27FC236}">
                <a16:creationId xmlns:a16="http://schemas.microsoft.com/office/drawing/2014/main" id="{296879F2-94F9-4F08-A195-B8840FE90CE6}"/>
              </a:ext>
            </a:extLst>
          </p:cNvPr>
          <p:cNvSpPr/>
          <p:nvPr/>
        </p:nvSpPr>
        <p:spPr>
          <a:xfrm>
            <a:off x="6683029" y="1533525"/>
            <a:ext cx="184496" cy="4848363"/>
          </a:xfrm>
          <a:prstGeom prst="cube">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B621FB8-EA2B-4134-A6FE-A0BEFA88C740}"/>
              </a:ext>
            </a:extLst>
          </p:cNvPr>
          <p:cNvSpPr/>
          <p:nvPr/>
        </p:nvSpPr>
        <p:spPr>
          <a:xfrm>
            <a:off x="8191500" y="3040846"/>
            <a:ext cx="3795324" cy="1325563"/>
          </a:xfrm>
          <a:prstGeom prst="cube">
            <a:avLst>
              <a:gd name="adj" fmla="val 88012"/>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03013651-C285-495C-A3B4-D8FDB26D919B}"/>
              </a:ext>
            </a:extLst>
          </p:cNvPr>
          <p:cNvSpPr/>
          <p:nvPr/>
        </p:nvSpPr>
        <p:spPr>
          <a:xfrm flipH="1">
            <a:off x="6958012" y="3957706"/>
            <a:ext cx="1143000" cy="385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Reshape</a:t>
            </a:r>
          </a:p>
        </p:txBody>
      </p:sp>
      <p:sp>
        <p:nvSpPr>
          <p:cNvPr id="7" name="TextBox 6">
            <a:extLst>
              <a:ext uri="{FF2B5EF4-FFF2-40B4-BE49-F238E27FC236}">
                <a16:creationId xmlns:a16="http://schemas.microsoft.com/office/drawing/2014/main" id="{83485B13-AB61-4359-AA77-0DD0BAFD0E0E}"/>
              </a:ext>
            </a:extLst>
          </p:cNvPr>
          <p:cNvSpPr txBox="1"/>
          <p:nvPr/>
        </p:nvSpPr>
        <p:spPr>
          <a:xfrm>
            <a:off x="6015587" y="957272"/>
            <a:ext cx="2175913" cy="461665"/>
          </a:xfrm>
          <a:prstGeom prst="rect">
            <a:avLst/>
          </a:prstGeom>
          <a:noFill/>
        </p:spPr>
        <p:txBody>
          <a:bodyPr wrap="square" rtlCol="0">
            <a:spAutoFit/>
          </a:bodyPr>
          <a:lstStyle/>
          <a:p>
            <a:pPr algn="ctr"/>
            <a:r>
              <a:rPr lang="en-GB" sz="2400" dirty="0"/>
              <a:t>1D automata</a:t>
            </a:r>
          </a:p>
        </p:txBody>
      </p:sp>
      <p:sp>
        <p:nvSpPr>
          <p:cNvPr id="8" name="TextBox 7">
            <a:extLst>
              <a:ext uri="{FF2B5EF4-FFF2-40B4-BE49-F238E27FC236}">
                <a16:creationId xmlns:a16="http://schemas.microsoft.com/office/drawing/2014/main" id="{2BCDE3F0-2B89-4416-B83E-0F75D285DE97}"/>
              </a:ext>
            </a:extLst>
          </p:cNvPr>
          <p:cNvSpPr txBox="1"/>
          <p:nvPr/>
        </p:nvSpPr>
        <p:spPr>
          <a:xfrm>
            <a:off x="8633226" y="948710"/>
            <a:ext cx="3160295" cy="461665"/>
          </a:xfrm>
          <a:prstGeom prst="rect">
            <a:avLst/>
          </a:prstGeom>
          <a:noFill/>
        </p:spPr>
        <p:txBody>
          <a:bodyPr wrap="square" rtlCol="0">
            <a:spAutoFit/>
          </a:bodyPr>
          <a:lstStyle/>
          <a:p>
            <a:pPr algn="ctr"/>
            <a:r>
              <a:rPr lang="en-GB" sz="2400" dirty="0"/>
              <a:t>2D spike array</a:t>
            </a:r>
          </a:p>
        </p:txBody>
      </p:sp>
    </p:spTree>
    <p:extLst>
      <p:ext uri="{BB962C8B-B14F-4D97-AF65-F5344CB8AC3E}">
        <p14:creationId xmlns:p14="http://schemas.microsoft.com/office/powerpoint/2010/main" val="362984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descr="Why Replication Is Critical for Every Web-Based Experiment">
            <a:extLst>
              <a:ext uri="{FF2B5EF4-FFF2-40B4-BE49-F238E27FC236}">
                <a16:creationId xmlns:a16="http://schemas.microsoft.com/office/drawing/2014/main" id="{2AB659BB-9280-46B4-A16D-45D9E30057C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70" r="1893" b="-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7CF14-46D8-48C7-8A2B-0BD6B3CBDB0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Demonstrations - Experiments</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635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DA05-7A53-4E8F-90AE-5DFFAACAE621}"/>
              </a:ext>
            </a:extLst>
          </p:cNvPr>
          <p:cNvSpPr>
            <a:spLocks noGrp="1"/>
          </p:cNvSpPr>
          <p:nvPr>
            <p:ph type="title"/>
          </p:nvPr>
        </p:nvSpPr>
        <p:spPr/>
        <p:txBody>
          <a:bodyPr/>
          <a:lstStyle/>
          <a:p>
            <a:r>
              <a:rPr lang="en-GB" dirty="0"/>
              <a:t>Demonstrations – Neuron populations</a:t>
            </a:r>
          </a:p>
        </p:txBody>
      </p:sp>
      <p:sp>
        <p:nvSpPr>
          <p:cNvPr id="3" name="Content Placeholder 2">
            <a:extLst>
              <a:ext uri="{FF2B5EF4-FFF2-40B4-BE49-F238E27FC236}">
                <a16:creationId xmlns:a16="http://schemas.microsoft.com/office/drawing/2014/main" id="{83C12EFA-8AD5-47BA-9444-BD3C16040E17}"/>
              </a:ext>
            </a:extLst>
          </p:cNvPr>
          <p:cNvSpPr>
            <a:spLocks noGrp="1"/>
          </p:cNvSpPr>
          <p:nvPr>
            <p:ph idx="1"/>
          </p:nvPr>
        </p:nvSpPr>
        <p:spPr/>
        <p:txBody>
          <a:bodyPr/>
          <a:lstStyle/>
          <a:p>
            <a:r>
              <a:rPr lang="en-GB" dirty="0"/>
              <a:t>Simple effects</a:t>
            </a:r>
          </a:p>
          <a:p>
            <a:pPr lvl="1"/>
            <a:r>
              <a:rPr lang="en-GB" dirty="0"/>
              <a:t>Different populations same connection scheme</a:t>
            </a:r>
          </a:p>
          <a:p>
            <a:pPr lvl="1"/>
            <a:r>
              <a:rPr lang="en-GB" dirty="0"/>
              <a:t>Same populations different connection schemes</a:t>
            </a:r>
          </a:p>
          <a:p>
            <a:pPr lvl="1"/>
            <a:r>
              <a:rPr lang="en-GB" dirty="0"/>
              <a:t>Lateral feedforward</a:t>
            </a:r>
          </a:p>
          <a:p>
            <a:pPr lvl="1"/>
            <a:r>
              <a:rPr lang="en-GB" dirty="0"/>
              <a:t>Parallel projection</a:t>
            </a:r>
          </a:p>
          <a:p>
            <a:r>
              <a:rPr lang="en-GB" dirty="0"/>
              <a:t>Complex effects</a:t>
            </a:r>
          </a:p>
          <a:p>
            <a:pPr lvl="1"/>
            <a:r>
              <a:rPr lang="en-GB" dirty="0"/>
              <a:t>Feedforward + lateral</a:t>
            </a:r>
          </a:p>
          <a:p>
            <a:pPr lvl="1"/>
            <a:r>
              <a:rPr lang="en-GB" dirty="0"/>
              <a:t>Lateral feedforward + within population lateral</a:t>
            </a:r>
          </a:p>
          <a:p>
            <a:pPr lvl="1"/>
            <a:endParaRPr lang="en-GB" dirty="0"/>
          </a:p>
          <a:p>
            <a:pPr lvl="1"/>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415608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normAutofit/>
          </a:bodyPr>
          <a:lstStyle/>
          <a:p>
            <a:r>
              <a:rPr lang="en-GB" sz="3600" dirty="0">
                <a:solidFill>
                  <a:schemeClr val="bg1"/>
                </a:solidFill>
              </a:rPr>
              <a:t>Simple effect: </a:t>
            </a:r>
            <a:br>
              <a:rPr lang="en-GB" sz="3600" dirty="0">
                <a:solidFill>
                  <a:schemeClr val="bg1"/>
                </a:solidFill>
              </a:rPr>
            </a:br>
            <a:r>
              <a:rPr lang="en-GB" sz="3600" dirty="0">
                <a:solidFill>
                  <a:schemeClr val="bg1"/>
                </a:solidFill>
              </a:rPr>
              <a:t>Different neuron populations</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486583" cy="3089275"/>
          </a:xfrm>
        </p:spPr>
        <p:txBody>
          <a:bodyPr>
            <a:normAutofit fontScale="77500" lnSpcReduction="20000"/>
          </a:bodyPr>
          <a:lstStyle/>
          <a:p>
            <a:r>
              <a:rPr lang="en-GB" dirty="0">
                <a:solidFill>
                  <a:schemeClr val="bg1"/>
                </a:solidFill>
              </a:rPr>
              <a:t>Implementation:</a:t>
            </a:r>
          </a:p>
          <a:p>
            <a:pPr lvl="1"/>
            <a:r>
              <a:rPr lang="en-GB" dirty="0">
                <a:solidFill>
                  <a:schemeClr val="bg1"/>
                </a:solidFill>
              </a:rPr>
              <a:t>Different neuron populations</a:t>
            </a:r>
          </a:p>
          <a:p>
            <a:pPr lvl="1"/>
            <a:r>
              <a:rPr lang="en-GB" dirty="0">
                <a:solidFill>
                  <a:schemeClr val="bg1"/>
                </a:solidFill>
              </a:rPr>
              <a:t>Identical lateral connection scheme</a:t>
            </a:r>
          </a:p>
          <a:p>
            <a:pPr lvl="1"/>
            <a:r>
              <a:rPr lang="en-GB" dirty="0">
                <a:solidFill>
                  <a:schemeClr val="bg1"/>
                </a:solidFill>
              </a:rPr>
              <a:t>Identical input is delivered to each population</a:t>
            </a:r>
          </a:p>
          <a:p>
            <a:pPr lvl="1"/>
            <a:endParaRPr lang="en-GB" dirty="0">
              <a:solidFill>
                <a:schemeClr val="bg1"/>
              </a:solidFill>
            </a:endParaRPr>
          </a:p>
          <a:p>
            <a:r>
              <a:rPr lang="en-GB" dirty="0">
                <a:solidFill>
                  <a:schemeClr val="bg1"/>
                </a:solidFill>
              </a:rPr>
              <a:t>Effect:</a:t>
            </a:r>
          </a:p>
          <a:p>
            <a:pPr lvl="1"/>
            <a:r>
              <a:rPr lang="en-GB" dirty="0">
                <a:solidFill>
                  <a:schemeClr val="bg1"/>
                </a:solidFill>
              </a:rPr>
              <a:t>Different response patterns to the same stimulation</a:t>
            </a:r>
          </a:p>
          <a:p>
            <a:pPr lvl="2"/>
            <a:r>
              <a:rPr lang="en-GB" dirty="0">
                <a:solidFill>
                  <a:schemeClr val="bg1"/>
                </a:solidFill>
              </a:rPr>
              <a:t>Different computations are performed</a:t>
            </a:r>
          </a:p>
          <a:p>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a:solidFill>
            <a:srgbClr val="FF7C8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Connector: Curved 147">
            <a:extLst>
              <a:ext uri="{FF2B5EF4-FFF2-40B4-BE49-F238E27FC236}">
                <a16:creationId xmlns:a16="http://schemas.microsoft.com/office/drawing/2014/main" id="{9EFDAECE-21EC-4019-94D5-D62846A49856}"/>
              </a:ext>
            </a:extLst>
          </p:cNvPr>
          <p:cNvCxnSpPr>
            <a:cxnSpLocks/>
          </p:cNvCxnSpPr>
          <p:nvPr/>
        </p:nvCxnSpPr>
        <p:spPr>
          <a:xfrm rot="5400000" flipH="1" flipV="1">
            <a:off x="8466795" y="96751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9" name="Connector: Curved 148">
            <a:extLst>
              <a:ext uri="{FF2B5EF4-FFF2-40B4-BE49-F238E27FC236}">
                <a16:creationId xmlns:a16="http://schemas.microsoft.com/office/drawing/2014/main" id="{0BAE357A-8494-4690-9101-24A069CA8A78}"/>
              </a:ext>
            </a:extLst>
          </p:cNvPr>
          <p:cNvCxnSpPr>
            <a:cxnSpLocks/>
          </p:cNvCxnSpPr>
          <p:nvPr/>
        </p:nvCxnSpPr>
        <p:spPr>
          <a:xfrm rot="5400000" flipH="1" flipV="1">
            <a:off x="8735386" y="71395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0" name="Connector: Curved 149">
            <a:extLst>
              <a:ext uri="{FF2B5EF4-FFF2-40B4-BE49-F238E27FC236}">
                <a16:creationId xmlns:a16="http://schemas.microsoft.com/office/drawing/2014/main" id="{B6346303-AA5B-4C43-BE35-9B89C16076CA}"/>
              </a:ext>
            </a:extLst>
          </p:cNvPr>
          <p:cNvCxnSpPr>
            <a:cxnSpLocks/>
          </p:cNvCxnSpPr>
          <p:nvPr/>
        </p:nvCxnSpPr>
        <p:spPr>
          <a:xfrm rot="5400000" flipH="1" flipV="1">
            <a:off x="8742112" y="88433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1" name="Connector: Curved 150">
            <a:extLst>
              <a:ext uri="{FF2B5EF4-FFF2-40B4-BE49-F238E27FC236}">
                <a16:creationId xmlns:a16="http://schemas.microsoft.com/office/drawing/2014/main" id="{CFF77144-6659-4F10-8048-17F8E1C660B9}"/>
              </a:ext>
            </a:extLst>
          </p:cNvPr>
          <p:cNvCxnSpPr>
            <a:cxnSpLocks/>
          </p:cNvCxnSpPr>
          <p:nvPr/>
        </p:nvCxnSpPr>
        <p:spPr>
          <a:xfrm rot="16200000" flipH="1">
            <a:off x="8562774" y="106271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2" name="Connector: Curved 151">
            <a:extLst>
              <a:ext uri="{FF2B5EF4-FFF2-40B4-BE49-F238E27FC236}">
                <a16:creationId xmlns:a16="http://schemas.microsoft.com/office/drawing/2014/main" id="{E403179F-2F13-413E-A1BA-09CE9443D4FE}"/>
              </a:ext>
            </a:extLst>
          </p:cNvPr>
          <p:cNvCxnSpPr>
            <a:cxnSpLocks/>
          </p:cNvCxnSpPr>
          <p:nvPr/>
        </p:nvCxnSpPr>
        <p:spPr>
          <a:xfrm rot="16200000" flipH="1" flipV="1">
            <a:off x="8278019" y="117362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3" name="Connector: Curved 152">
            <a:extLst>
              <a:ext uri="{FF2B5EF4-FFF2-40B4-BE49-F238E27FC236}">
                <a16:creationId xmlns:a16="http://schemas.microsoft.com/office/drawing/2014/main" id="{13731320-BF4C-473A-A424-0DB06ADCDECA}"/>
              </a:ext>
            </a:extLst>
          </p:cNvPr>
          <p:cNvCxnSpPr>
            <a:cxnSpLocks/>
          </p:cNvCxnSpPr>
          <p:nvPr/>
        </p:nvCxnSpPr>
        <p:spPr>
          <a:xfrm rot="16200000" flipH="1" flipV="1">
            <a:off x="8006207" y="90840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4" name="Connector: Curved 153">
            <a:extLst>
              <a:ext uri="{FF2B5EF4-FFF2-40B4-BE49-F238E27FC236}">
                <a16:creationId xmlns:a16="http://schemas.microsoft.com/office/drawing/2014/main" id="{39A7D4C5-7F93-4017-BC73-5421B5F3D848}"/>
              </a:ext>
            </a:extLst>
          </p:cNvPr>
          <p:cNvCxnSpPr>
            <a:cxnSpLocks/>
          </p:cNvCxnSpPr>
          <p:nvPr/>
        </p:nvCxnSpPr>
        <p:spPr>
          <a:xfrm rot="16200000" flipH="1" flipV="1">
            <a:off x="8184497" y="90925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5" name="Connector: Curved 154">
            <a:extLst>
              <a:ext uri="{FF2B5EF4-FFF2-40B4-BE49-F238E27FC236}">
                <a16:creationId xmlns:a16="http://schemas.microsoft.com/office/drawing/2014/main" id="{C03EBB80-33FB-44EA-B541-509BEC36E602}"/>
              </a:ext>
            </a:extLst>
          </p:cNvPr>
          <p:cNvCxnSpPr>
            <a:cxnSpLocks/>
          </p:cNvCxnSpPr>
          <p:nvPr/>
        </p:nvCxnSpPr>
        <p:spPr>
          <a:xfrm rot="16200000" flipV="1">
            <a:off x="8184993" y="90552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6" name="Connector: Curved 155">
            <a:extLst>
              <a:ext uri="{FF2B5EF4-FFF2-40B4-BE49-F238E27FC236}">
                <a16:creationId xmlns:a16="http://schemas.microsoft.com/office/drawing/2014/main" id="{9695F25F-A1E4-48F4-A8E5-A9950D81B7CB}"/>
              </a:ext>
            </a:extLst>
          </p:cNvPr>
          <p:cNvCxnSpPr>
            <a:cxnSpLocks/>
          </p:cNvCxnSpPr>
          <p:nvPr/>
        </p:nvCxnSpPr>
        <p:spPr>
          <a:xfrm rot="5400000" flipH="1" flipV="1">
            <a:off x="8495834" y="3215463"/>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7" name="Connector: Curved 156">
            <a:extLst>
              <a:ext uri="{FF2B5EF4-FFF2-40B4-BE49-F238E27FC236}">
                <a16:creationId xmlns:a16="http://schemas.microsoft.com/office/drawing/2014/main" id="{61C924F6-41FF-4FF8-9ED2-6DC701BA3411}"/>
              </a:ext>
            </a:extLst>
          </p:cNvPr>
          <p:cNvCxnSpPr>
            <a:cxnSpLocks/>
          </p:cNvCxnSpPr>
          <p:nvPr/>
        </p:nvCxnSpPr>
        <p:spPr>
          <a:xfrm rot="5400000" flipH="1" flipV="1">
            <a:off x="8764425" y="2961896"/>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8" name="Connector: Curved 157">
            <a:extLst>
              <a:ext uri="{FF2B5EF4-FFF2-40B4-BE49-F238E27FC236}">
                <a16:creationId xmlns:a16="http://schemas.microsoft.com/office/drawing/2014/main" id="{EF104E66-6F5E-453E-8D59-920878610872}"/>
              </a:ext>
            </a:extLst>
          </p:cNvPr>
          <p:cNvCxnSpPr>
            <a:cxnSpLocks/>
          </p:cNvCxnSpPr>
          <p:nvPr/>
        </p:nvCxnSpPr>
        <p:spPr>
          <a:xfrm rot="5400000" flipH="1" flipV="1">
            <a:off x="8771151" y="3132282"/>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9" name="Connector: Curved 158">
            <a:extLst>
              <a:ext uri="{FF2B5EF4-FFF2-40B4-BE49-F238E27FC236}">
                <a16:creationId xmlns:a16="http://schemas.microsoft.com/office/drawing/2014/main" id="{D6E7B7AB-7577-4028-B8F4-4887F1088A6C}"/>
              </a:ext>
            </a:extLst>
          </p:cNvPr>
          <p:cNvCxnSpPr>
            <a:cxnSpLocks/>
          </p:cNvCxnSpPr>
          <p:nvPr/>
        </p:nvCxnSpPr>
        <p:spPr>
          <a:xfrm rot="16200000" flipH="1">
            <a:off x="8591813" y="3310655"/>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0" name="Connector: Curved 159">
            <a:extLst>
              <a:ext uri="{FF2B5EF4-FFF2-40B4-BE49-F238E27FC236}">
                <a16:creationId xmlns:a16="http://schemas.microsoft.com/office/drawing/2014/main" id="{4E4FAE9B-3692-4AFD-BCCD-D5F2A082E7B3}"/>
              </a:ext>
            </a:extLst>
          </p:cNvPr>
          <p:cNvCxnSpPr>
            <a:cxnSpLocks/>
          </p:cNvCxnSpPr>
          <p:nvPr/>
        </p:nvCxnSpPr>
        <p:spPr>
          <a:xfrm rot="16200000" flipH="1" flipV="1">
            <a:off x="8307058" y="3421569"/>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1" name="Connector: Curved 160">
            <a:extLst>
              <a:ext uri="{FF2B5EF4-FFF2-40B4-BE49-F238E27FC236}">
                <a16:creationId xmlns:a16="http://schemas.microsoft.com/office/drawing/2014/main" id="{C2BAD8D1-9F73-4F5C-B33C-8BF948297391}"/>
              </a:ext>
            </a:extLst>
          </p:cNvPr>
          <p:cNvCxnSpPr>
            <a:cxnSpLocks/>
          </p:cNvCxnSpPr>
          <p:nvPr/>
        </p:nvCxnSpPr>
        <p:spPr>
          <a:xfrm rot="16200000" flipH="1" flipV="1">
            <a:off x="8035246" y="3156346"/>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2" name="Connector: Curved 161">
            <a:extLst>
              <a:ext uri="{FF2B5EF4-FFF2-40B4-BE49-F238E27FC236}">
                <a16:creationId xmlns:a16="http://schemas.microsoft.com/office/drawing/2014/main" id="{5D0F51E7-FF4F-411A-A68A-87E939074B33}"/>
              </a:ext>
            </a:extLst>
          </p:cNvPr>
          <p:cNvCxnSpPr>
            <a:cxnSpLocks/>
          </p:cNvCxnSpPr>
          <p:nvPr/>
        </p:nvCxnSpPr>
        <p:spPr>
          <a:xfrm rot="16200000" flipH="1" flipV="1">
            <a:off x="8213536" y="3157203"/>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3" name="Connector: Curved 162">
            <a:extLst>
              <a:ext uri="{FF2B5EF4-FFF2-40B4-BE49-F238E27FC236}">
                <a16:creationId xmlns:a16="http://schemas.microsoft.com/office/drawing/2014/main" id="{91206133-D1FE-4F95-AFD7-82500518B389}"/>
              </a:ext>
            </a:extLst>
          </p:cNvPr>
          <p:cNvCxnSpPr>
            <a:cxnSpLocks/>
          </p:cNvCxnSpPr>
          <p:nvPr/>
        </p:nvCxnSpPr>
        <p:spPr>
          <a:xfrm rot="16200000" flipV="1">
            <a:off x="8214032" y="3153471"/>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2" name="Connector: Curved 301">
            <a:extLst>
              <a:ext uri="{FF2B5EF4-FFF2-40B4-BE49-F238E27FC236}">
                <a16:creationId xmlns:a16="http://schemas.microsoft.com/office/drawing/2014/main" id="{0B78DFFD-2ACC-4A6D-94F6-5520EAED225C}"/>
              </a:ext>
            </a:extLst>
          </p:cNvPr>
          <p:cNvCxnSpPr>
            <a:cxnSpLocks/>
          </p:cNvCxnSpPr>
          <p:nvPr/>
        </p:nvCxnSpPr>
        <p:spPr>
          <a:xfrm rot="5400000" flipH="1" flipV="1">
            <a:off x="8429540" y="5434591"/>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onnector: Curved 302">
            <a:extLst>
              <a:ext uri="{FF2B5EF4-FFF2-40B4-BE49-F238E27FC236}">
                <a16:creationId xmlns:a16="http://schemas.microsoft.com/office/drawing/2014/main" id="{76543541-1F48-489A-9AFF-49C8902AF497}"/>
              </a:ext>
            </a:extLst>
          </p:cNvPr>
          <p:cNvCxnSpPr>
            <a:cxnSpLocks/>
          </p:cNvCxnSpPr>
          <p:nvPr/>
        </p:nvCxnSpPr>
        <p:spPr>
          <a:xfrm rot="5400000" flipH="1" flipV="1">
            <a:off x="8698131" y="5181024"/>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onnector: Curved 303">
            <a:extLst>
              <a:ext uri="{FF2B5EF4-FFF2-40B4-BE49-F238E27FC236}">
                <a16:creationId xmlns:a16="http://schemas.microsoft.com/office/drawing/2014/main" id="{E5669881-5D79-493C-8934-EE5CFCC3D334}"/>
              </a:ext>
            </a:extLst>
          </p:cNvPr>
          <p:cNvCxnSpPr>
            <a:cxnSpLocks/>
          </p:cNvCxnSpPr>
          <p:nvPr/>
        </p:nvCxnSpPr>
        <p:spPr>
          <a:xfrm rot="5400000" flipH="1" flipV="1">
            <a:off x="8704857" y="5351410"/>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onnector: Curved 304">
            <a:extLst>
              <a:ext uri="{FF2B5EF4-FFF2-40B4-BE49-F238E27FC236}">
                <a16:creationId xmlns:a16="http://schemas.microsoft.com/office/drawing/2014/main" id="{8AACC69D-56B9-4D17-8BEF-463DEAB3946B}"/>
              </a:ext>
            </a:extLst>
          </p:cNvPr>
          <p:cNvCxnSpPr>
            <a:cxnSpLocks/>
          </p:cNvCxnSpPr>
          <p:nvPr/>
        </p:nvCxnSpPr>
        <p:spPr>
          <a:xfrm rot="16200000" flipH="1">
            <a:off x="8525519" y="5529783"/>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6" name="Connector: Curved 305">
            <a:extLst>
              <a:ext uri="{FF2B5EF4-FFF2-40B4-BE49-F238E27FC236}">
                <a16:creationId xmlns:a16="http://schemas.microsoft.com/office/drawing/2014/main" id="{EB62FA83-1CAF-4148-B144-46494F70E875}"/>
              </a:ext>
            </a:extLst>
          </p:cNvPr>
          <p:cNvCxnSpPr>
            <a:cxnSpLocks/>
          </p:cNvCxnSpPr>
          <p:nvPr/>
        </p:nvCxnSpPr>
        <p:spPr>
          <a:xfrm rot="16200000" flipH="1" flipV="1">
            <a:off x="8240764" y="5640697"/>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8" name="Connector: Curved 307">
            <a:extLst>
              <a:ext uri="{FF2B5EF4-FFF2-40B4-BE49-F238E27FC236}">
                <a16:creationId xmlns:a16="http://schemas.microsoft.com/office/drawing/2014/main" id="{AEB16772-B4FD-4F16-B4B1-1AB870776D76}"/>
              </a:ext>
            </a:extLst>
          </p:cNvPr>
          <p:cNvCxnSpPr>
            <a:cxnSpLocks/>
          </p:cNvCxnSpPr>
          <p:nvPr/>
        </p:nvCxnSpPr>
        <p:spPr>
          <a:xfrm rot="16200000" flipH="1" flipV="1">
            <a:off x="7968952" y="5375474"/>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9" name="Connector: Curved 308">
            <a:extLst>
              <a:ext uri="{FF2B5EF4-FFF2-40B4-BE49-F238E27FC236}">
                <a16:creationId xmlns:a16="http://schemas.microsoft.com/office/drawing/2014/main" id="{A44D5874-D5E1-4E71-8D2A-69C0C93B3C02}"/>
              </a:ext>
            </a:extLst>
          </p:cNvPr>
          <p:cNvCxnSpPr>
            <a:cxnSpLocks/>
          </p:cNvCxnSpPr>
          <p:nvPr/>
        </p:nvCxnSpPr>
        <p:spPr>
          <a:xfrm rot="16200000" flipH="1" flipV="1">
            <a:off x="8147242" y="5376331"/>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1" name="Connector: Curved 310">
            <a:extLst>
              <a:ext uri="{FF2B5EF4-FFF2-40B4-BE49-F238E27FC236}">
                <a16:creationId xmlns:a16="http://schemas.microsoft.com/office/drawing/2014/main" id="{50AC07B7-0034-4EB7-861B-608221DD5E35}"/>
              </a:ext>
            </a:extLst>
          </p:cNvPr>
          <p:cNvCxnSpPr>
            <a:cxnSpLocks/>
          </p:cNvCxnSpPr>
          <p:nvPr/>
        </p:nvCxnSpPr>
        <p:spPr>
          <a:xfrm rot="16200000" flipV="1">
            <a:off x="8147738" y="5372599"/>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 name="Connector: Elbow 4">
            <a:extLst>
              <a:ext uri="{FF2B5EF4-FFF2-40B4-BE49-F238E27FC236}">
                <a16:creationId xmlns:a16="http://schemas.microsoft.com/office/drawing/2014/main" id="{05235A12-A507-4DAF-A85C-B65BF30F236C}"/>
              </a:ext>
            </a:extLst>
          </p:cNvPr>
          <p:cNvCxnSpPr>
            <a:cxnSpLocks/>
            <a:endCxn id="289" idx="2"/>
          </p:cNvCxnSpPr>
          <p:nvPr/>
        </p:nvCxnSpPr>
        <p:spPr>
          <a:xfrm>
            <a:off x="1714500" y="3103673"/>
            <a:ext cx="5114948" cy="3063621"/>
          </a:xfrm>
          <a:prstGeom prst="bentConnector3">
            <a:avLst>
              <a:gd name="adj1" fmla="val 8780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3" name="Connector: Elbow 312">
            <a:extLst>
              <a:ext uri="{FF2B5EF4-FFF2-40B4-BE49-F238E27FC236}">
                <a16:creationId xmlns:a16="http://schemas.microsoft.com/office/drawing/2014/main" id="{458B0C29-E46C-40A1-8300-1F88D42D6E33}"/>
              </a:ext>
            </a:extLst>
          </p:cNvPr>
          <p:cNvCxnSpPr>
            <a:cxnSpLocks/>
            <a:endCxn id="247" idx="2"/>
          </p:cNvCxnSpPr>
          <p:nvPr/>
        </p:nvCxnSpPr>
        <p:spPr>
          <a:xfrm>
            <a:off x="1714500" y="3103673"/>
            <a:ext cx="5149067" cy="824275"/>
          </a:xfrm>
          <a:prstGeom prst="bentConnector3">
            <a:avLst>
              <a:gd name="adj1" fmla="val 8699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5" name="Connector: Elbow 314">
            <a:extLst>
              <a:ext uri="{FF2B5EF4-FFF2-40B4-BE49-F238E27FC236}">
                <a16:creationId xmlns:a16="http://schemas.microsoft.com/office/drawing/2014/main" id="{CA4571A3-EF9E-4C02-85F6-A86E571ACA82}"/>
              </a:ext>
            </a:extLst>
          </p:cNvPr>
          <p:cNvCxnSpPr>
            <a:cxnSpLocks/>
            <a:endCxn id="205" idx="2"/>
          </p:cNvCxnSpPr>
          <p:nvPr/>
        </p:nvCxnSpPr>
        <p:spPr>
          <a:xfrm flipV="1">
            <a:off x="1642402" y="1688602"/>
            <a:ext cx="5221165" cy="1415071"/>
          </a:xfrm>
          <a:prstGeom prst="bentConnector3">
            <a:avLst>
              <a:gd name="adj1" fmla="val 8703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816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2537F80-7E4E-46F7-BF7B-23BE001448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9930" y="2949745"/>
            <a:ext cx="3438993" cy="346498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to Train a Basic Perceptron Neural Network - Technical Articles">
            <a:extLst>
              <a:ext uri="{FF2B5EF4-FFF2-40B4-BE49-F238E27FC236}">
                <a16:creationId xmlns:a16="http://schemas.microsoft.com/office/drawing/2014/main" id="{77271B81-9D0F-4484-A3ED-860AF8C961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3052" y="2949745"/>
            <a:ext cx="5171613" cy="34649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4A49A2-ECB6-4F5B-B49B-67DC7F544467}"/>
              </a:ext>
            </a:extLst>
          </p:cNvPr>
          <p:cNvSpPr/>
          <p:nvPr/>
        </p:nvSpPr>
        <p:spPr>
          <a:xfrm>
            <a:off x="0" y="-661"/>
            <a:ext cx="12192000" cy="2511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12D264-8761-4525-A226-EDC92BD472DE}"/>
              </a:ext>
            </a:extLst>
          </p:cNvPr>
          <p:cNvSpPr>
            <a:spLocks noGrp="1"/>
          </p:cNvSpPr>
          <p:nvPr>
            <p:ph type="title"/>
          </p:nvPr>
        </p:nvSpPr>
        <p:spPr>
          <a:xfrm>
            <a:off x="704087" y="438559"/>
            <a:ext cx="3649704" cy="1881559"/>
          </a:xfrm>
        </p:spPr>
        <p:txBody>
          <a:bodyPr>
            <a:normAutofit/>
          </a:bodyPr>
          <a:lstStyle/>
          <a:p>
            <a:r>
              <a:rPr lang="en-GB" sz="3200" dirty="0">
                <a:solidFill>
                  <a:schemeClr val="bg1"/>
                </a:solidFill>
              </a:rPr>
              <a:t>The perceptron</a:t>
            </a:r>
          </a:p>
        </p:txBody>
      </p:sp>
      <p:sp>
        <p:nvSpPr>
          <p:cNvPr id="4" name="Content Placeholder 3">
            <a:extLst>
              <a:ext uri="{FF2B5EF4-FFF2-40B4-BE49-F238E27FC236}">
                <a16:creationId xmlns:a16="http://schemas.microsoft.com/office/drawing/2014/main" id="{41895E17-C772-4C87-8E63-695BD69D0C4F}"/>
              </a:ext>
            </a:extLst>
          </p:cNvPr>
          <p:cNvSpPr>
            <a:spLocks noGrp="1"/>
          </p:cNvSpPr>
          <p:nvPr>
            <p:ph idx="1"/>
          </p:nvPr>
        </p:nvSpPr>
        <p:spPr>
          <a:xfrm>
            <a:off x="4742597" y="438559"/>
            <a:ext cx="6745314" cy="1881559"/>
          </a:xfrm>
        </p:spPr>
        <p:txBody>
          <a:bodyPr anchor="ctr">
            <a:normAutofit/>
          </a:bodyPr>
          <a:lstStyle/>
          <a:p>
            <a:r>
              <a:rPr lang="en-GB" sz="2000" dirty="0">
                <a:solidFill>
                  <a:schemeClr val="bg1"/>
                </a:solidFill>
              </a:rPr>
              <a:t>Mathematically abstracted neuron</a:t>
            </a:r>
          </a:p>
          <a:p>
            <a:r>
              <a:rPr lang="en-GB" sz="2000" dirty="0">
                <a:solidFill>
                  <a:schemeClr val="bg1"/>
                </a:solidFill>
              </a:rPr>
              <a:t>Can learn to separate points with a straight line</a:t>
            </a:r>
          </a:p>
        </p:txBody>
      </p:sp>
    </p:spTree>
    <p:extLst>
      <p:ext uri="{BB962C8B-B14F-4D97-AF65-F5344CB8AC3E}">
        <p14:creationId xmlns:p14="http://schemas.microsoft.com/office/powerpoint/2010/main" val="20449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normAutofit fontScale="90000"/>
          </a:bodyPr>
          <a:lstStyle/>
          <a:p>
            <a:r>
              <a:rPr lang="en-GB" sz="3600" dirty="0">
                <a:solidFill>
                  <a:schemeClr val="bg1"/>
                </a:solidFill>
              </a:rPr>
              <a:t>Simple effect: </a:t>
            </a:r>
            <a:br>
              <a:rPr lang="en-GB" sz="3600" dirty="0">
                <a:solidFill>
                  <a:schemeClr val="bg1"/>
                </a:solidFill>
              </a:rPr>
            </a:br>
            <a:r>
              <a:rPr lang="en-GB" sz="3600" dirty="0">
                <a:solidFill>
                  <a:schemeClr val="bg1"/>
                </a:solidFill>
              </a:rPr>
              <a:t>Different connection schemes</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486583" cy="3089275"/>
          </a:xfrm>
        </p:spPr>
        <p:txBody>
          <a:bodyPr>
            <a:normAutofit fontScale="77500" lnSpcReduction="20000"/>
          </a:bodyPr>
          <a:lstStyle/>
          <a:p>
            <a:r>
              <a:rPr lang="en-GB" dirty="0">
                <a:solidFill>
                  <a:schemeClr val="bg1"/>
                </a:solidFill>
              </a:rPr>
              <a:t>Implementation:</a:t>
            </a:r>
          </a:p>
          <a:p>
            <a:pPr lvl="1"/>
            <a:r>
              <a:rPr lang="en-GB" dirty="0">
                <a:solidFill>
                  <a:schemeClr val="bg1"/>
                </a:solidFill>
              </a:rPr>
              <a:t>Identical neuron populations</a:t>
            </a:r>
          </a:p>
          <a:p>
            <a:pPr lvl="1"/>
            <a:r>
              <a:rPr lang="en-GB" dirty="0">
                <a:solidFill>
                  <a:schemeClr val="bg1"/>
                </a:solidFill>
              </a:rPr>
              <a:t>different lateral connection scheme</a:t>
            </a:r>
          </a:p>
          <a:p>
            <a:pPr lvl="1"/>
            <a:r>
              <a:rPr lang="en-GB" dirty="0">
                <a:solidFill>
                  <a:schemeClr val="bg1"/>
                </a:solidFill>
              </a:rPr>
              <a:t>Identical input is delivered to each population</a:t>
            </a:r>
          </a:p>
          <a:p>
            <a:pPr lvl="1"/>
            <a:endParaRPr lang="en-GB" dirty="0">
              <a:solidFill>
                <a:schemeClr val="bg1"/>
              </a:solidFill>
            </a:endParaRPr>
          </a:p>
          <a:p>
            <a:r>
              <a:rPr lang="en-GB" dirty="0">
                <a:solidFill>
                  <a:schemeClr val="bg1"/>
                </a:solidFill>
              </a:rPr>
              <a:t>Effect:</a:t>
            </a:r>
          </a:p>
          <a:p>
            <a:pPr lvl="1"/>
            <a:r>
              <a:rPr lang="en-GB" dirty="0">
                <a:solidFill>
                  <a:schemeClr val="bg1"/>
                </a:solidFill>
              </a:rPr>
              <a:t>Different response patterns to the same stimulation</a:t>
            </a:r>
          </a:p>
          <a:p>
            <a:pPr lvl="2"/>
            <a:r>
              <a:rPr lang="en-GB" dirty="0">
                <a:solidFill>
                  <a:schemeClr val="bg1"/>
                </a:solidFill>
              </a:rPr>
              <a:t>Different computations are performed</a:t>
            </a:r>
          </a:p>
          <a:p>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Connector: Curved 147">
            <a:extLst>
              <a:ext uri="{FF2B5EF4-FFF2-40B4-BE49-F238E27FC236}">
                <a16:creationId xmlns:a16="http://schemas.microsoft.com/office/drawing/2014/main" id="{9EFDAECE-21EC-4019-94D5-D62846A49856}"/>
              </a:ext>
            </a:extLst>
          </p:cNvPr>
          <p:cNvCxnSpPr>
            <a:cxnSpLocks/>
          </p:cNvCxnSpPr>
          <p:nvPr/>
        </p:nvCxnSpPr>
        <p:spPr>
          <a:xfrm rot="5400000" flipH="1" flipV="1">
            <a:off x="8466795" y="96751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9" name="Connector: Curved 148">
            <a:extLst>
              <a:ext uri="{FF2B5EF4-FFF2-40B4-BE49-F238E27FC236}">
                <a16:creationId xmlns:a16="http://schemas.microsoft.com/office/drawing/2014/main" id="{0BAE357A-8494-4690-9101-24A069CA8A78}"/>
              </a:ext>
            </a:extLst>
          </p:cNvPr>
          <p:cNvCxnSpPr>
            <a:cxnSpLocks/>
          </p:cNvCxnSpPr>
          <p:nvPr/>
        </p:nvCxnSpPr>
        <p:spPr>
          <a:xfrm rot="5400000" flipH="1" flipV="1">
            <a:off x="8735386" y="71395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0" name="Connector: Curved 149">
            <a:extLst>
              <a:ext uri="{FF2B5EF4-FFF2-40B4-BE49-F238E27FC236}">
                <a16:creationId xmlns:a16="http://schemas.microsoft.com/office/drawing/2014/main" id="{B6346303-AA5B-4C43-BE35-9B89C16076CA}"/>
              </a:ext>
            </a:extLst>
          </p:cNvPr>
          <p:cNvCxnSpPr>
            <a:cxnSpLocks/>
          </p:cNvCxnSpPr>
          <p:nvPr/>
        </p:nvCxnSpPr>
        <p:spPr>
          <a:xfrm rot="5400000" flipH="1" flipV="1">
            <a:off x="8742112" y="88433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1" name="Connector: Curved 150">
            <a:extLst>
              <a:ext uri="{FF2B5EF4-FFF2-40B4-BE49-F238E27FC236}">
                <a16:creationId xmlns:a16="http://schemas.microsoft.com/office/drawing/2014/main" id="{CFF77144-6659-4F10-8048-17F8E1C660B9}"/>
              </a:ext>
            </a:extLst>
          </p:cNvPr>
          <p:cNvCxnSpPr>
            <a:cxnSpLocks/>
          </p:cNvCxnSpPr>
          <p:nvPr/>
        </p:nvCxnSpPr>
        <p:spPr>
          <a:xfrm rot="16200000" flipH="1">
            <a:off x="8562774" y="106271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2" name="Connector: Curved 151">
            <a:extLst>
              <a:ext uri="{FF2B5EF4-FFF2-40B4-BE49-F238E27FC236}">
                <a16:creationId xmlns:a16="http://schemas.microsoft.com/office/drawing/2014/main" id="{E403179F-2F13-413E-A1BA-09CE9443D4FE}"/>
              </a:ext>
            </a:extLst>
          </p:cNvPr>
          <p:cNvCxnSpPr>
            <a:cxnSpLocks/>
          </p:cNvCxnSpPr>
          <p:nvPr/>
        </p:nvCxnSpPr>
        <p:spPr>
          <a:xfrm rot="16200000" flipH="1" flipV="1">
            <a:off x="8278019" y="117362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3" name="Connector: Curved 152">
            <a:extLst>
              <a:ext uri="{FF2B5EF4-FFF2-40B4-BE49-F238E27FC236}">
                <a16:creationId xmlns:a16="http://schemas.microsoft.com/office/drawing/2014/main" id="{13731320-BF4C-473A-A424-0DB06ADCDECA}"/>
              </a:ext>
            </a:extLst>
          </p:cNvPr>
          <p:cNvCxnSpPr>
            <a:cxnSpLocks/>
          </p:cNvCxnSpPr>
          <p:nvPr/>
        </p:nvCxnSpPr>
        <p:spPr>
          <a:xfrm rot="16200000" flipH="1" flipV="1">
            <a:off x="8006207" y="90840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4" name="Connector: Curved 153">
            <a:extLst>
              <a:ext uri="{FF2B5EF4-FFF2-40B4-BE49-F238E27FC236}">
                <a16:creationId xmlns:a16="http://schemas.microsoft.com/office/drawing/2014/main" id="{39A7D4C5-7F93-4017-BC73-5421B5F3D848}"/>
              </a:ext>
            </a:extLst>
          </p:cNvPr>
          <p:cNvCxnSpPr>
            <a:cxnSpLocks/>
          </p:cNvCxnSpPr>
          <p:nvPr/>
        </p:nvCxnSpPr>
        <p:spPr>
          <a:xfrm rot="16200000" flipH="1" flipV="1">
            <a:off x="8184497" y="90925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5" name="Connector: Curved 154">
            <a:extLst>
              <a:ext uri="{FF2B5EF4-FFF2-40B4-BE49-F238E27FC236}">
                <a16:creationId xmlns:a16="http://schemas.microsoft.com/office/drawing/2014/main" id="{C03EBB80-33FB-44EA-B541-509BEC36E602}"/>
              </a:ext>
            </a:extLst>
          </p:cNvPr>
          <p:cNvCxnSpPr>
            <a:cxnSpLocks/>
          </p:cNvCxnSpPr>
          <p:nvPr/>
        </p:nvCxnSpPr>
        <p:spPr>
          <a:xfrm rot="16200000" flipV="1">
            <a:off x="8184993" y="90552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9" name="Connector: Curved 158">
            <a:extLst>
              <a:ext uri="{FF2B5EF4-FFF2-40B4-BE49-F238E27FC236}">
                <a16:creationId xmlns:a16="http://schemas.microsoft.com/office/drawing/2014/main" id="{D6E7B7AB-7577-4028-B8F4-4887F1088A6C}"/>
              </a:ext>
            </a:extLst>
          </p:cNvPr>
          <p:cNvCxnSpPr>
            <a:cxnSpLocks/>
          </p:cNvCxnSpPr>
          <p:nvPr/>
        </p:nvCxnSpPr>
        <p:spPr>
          <a:xfrm rot="16200000" flipH="1">
            <a:off x="8591813" y="3310655"/>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0" name="Connector: Curved 159">
            <a:extLst>
              <a:ext uri="{FF2B5EF4-FFF2-40B4-BE49-F238E27FC236}">
                <a16:creationId xmlns:a16="http://schemas.microsoft.com/office/drawing/2014/main" id="{4E4FAE9B-3692-4AFD-BCCD-D5F2A082E7B3}"/>
              </a:ext>
            </a:extLst>
          </p:cNvPr>
          <p:cNvCxnSpPr>
            <a:cxnSpLocks/>
          </p:cNvCxnSpPr>
          <p:nvPr/>
        </p:nvCxnSpPr>
        <p:spPr>
          <a:xfrm rot="16200000" flipH="1" flipV="1">
            <a:off x="8307058" y="3421569"/>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1" name="Connector: Curved 160">
            <a:extLst>
              <a:ext uri="{FF2B5EF4-FFF2-40B4-BE49-F238E27FC236}">
                <a16:creationId xmlns:a16="http://schemas.microsoft.com/office/drawing/2014/main" id="{C2BAD8D1-9F73-4F5C-B33C-8BF948297391}"/>
              </a:ext>
            </a:extLst>
          </p:cNvPr>
          <p:cNvCxnSpPr>
            <a:cxnSpLocks/>
          </p:cNvCxnSpPr>
          <p:nvPr/>
        </p:nvCxnSpPr>
        <p:spPr>
          <a:xfrm rot="16200000" flipH="1" flipV="1">
            <a:off x="8035246" y="3156346"/>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2" name="Connector: Curved 301">
            <a:extLst>
              <a:ext uri="{FF2B5EF4-FFF2-40B4-BE49-F238E27FC236}">
                <a16:creationId xmlns:a16="http://schemas.microsoft.com/office/drawing/2014/main" id="{0B78DFFD-2ACC-4A6D-94F6-5520EAED225C}"/>
              </a:ext>
            </a:extLst>
          </p:cNvPr>
          <p:cNvCxnSpPr>
            <a:cxnSpLocks/>
          </p:cNvCxnSpPr>
          <p:nvPr/>
        </p:nvCxnSpPr>
        <p:spPr>
          <a:xfrm rot="5400000" flipH="1" flipV="1">
            <a:off x="8583929" y="5239691"/>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onnector: Curved 302">
            <a:extLst>
              <a:ext uri="{FF2B5EF4-FFF2-40B4-BE49-F238E27FC236}">
                <a16:creationId xmlns:a16="http://schemas.microsoft.com/office/drawing/2014/main" id="{76543541-1F48-489A-9AFF-49C8902AF497}"/>
              </a:ext>
            </a:extLst>
          </p:cNvPr>
          <p:cNvCxnSpPr>
            <a:cxnSpLocks/>
          </p:cNvCxnSpPr>
          <p:nvPr/>
        </p:nvCxnSpPr>
        <p:spPr>
          <a:xfrm rot="5400000" flipH="1" flipV="1">
            <a:off x="8852520" y="4986124"/>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onnector: Curved 303">
            <a:extLst>
              <a:ext uri="{FF2B5EF4-FFF2-40B4-BE49-F238E27FC236}">
                <a16:creationId xmlns:a16="http://schemas.microsoft.com/office/drawing/2014/main" id="{E5669881-5D79-493C-8934-EE5CFCC3D334}"/>
              </a:ext>
            </a:extLst>
          </p:cNvPr>
          <p:cNvCxnSpPr>
            <a:cxnSpLocks/>
          </p:cNvCxnSpPr>
          <p:nvPr/>
        </p:nvCxnSpPr>
        <p:spPr>
          <a:xfrm rot="5400000" flipH="1" flipV="1">
            <a:off x="8859246" y="5156510"/>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onnector: Curved 304">
            <a:extLst>
              <a:ext uri="{FF2B5EF4-FFF2-40B4-BE49-F238E27FC236}">
                <a16:creationId xmlns:a16="http://schemas.microsoft.com/office/drawing/2014/main" id="{8AACC69D-56B9-4D17-8BEF-463DEAB3946B}"/>
              </a:ext>
            </a:extLst>
          </p:cNvPr>
          <p:cNvCxnSpPr>
            <a:cxnSpLocks/>
          </p:cNvCxnSpPr>
          <p:nvPr/>
        </p:nvCxnSpPr>
        <p:spPr>
          <a:xfrm rot="16200000" flipH="1">
            <a:off x="8679908" y="5334883"/>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6" name="Connector: Curved 305">
            <a:extLst>
              <a:ext uri="{FF2B5EF4-FFF2-40B4-BE49-F238E27FC236}">
                <a16:creationId xmlns:a16="http://schemas.microsoft.com/office/drawing/2014/main" id="{EB62FA83-1CAF-4148-B144-46494F70E875}"/>
              </a:ext>
            </a:extLst>
          </p:cNvPr>
          <p:cNvCxnSpPr>
            <a:cxnSpLocks/>
          </p:cNvCxnSpPr>
          <p:nvPr/>
        </p:nvCxnSpPr>
        <p:spPr>
          <a:xfrm rot="16200000" flipH="1" flipV="1">
            <a:off x="8395153" y="5445797"/>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8" name="Connector: Curved 307">
            <a:extLst>
              <a:ext uri="{FF2B5EF4-FFF2-40B4-BE49-F238E27FC236}">
                <a16:creationId xmlns:a16="http://schemas.microsoft.com/office/drawing/2014/main" id="{AEB16772-B4FD-4F16-B4B1-1AB870776D76}"/>
              </a:ext>
            </a:extLst>
          </p:cNvPr>
          <p:cNvCxnSpPr>
            <a:cxnSpLocks/>
          </p:cNvCxnSpPr>
          <p:nvPr/>
        </p:nvCxnSpPr>
        <p:spPr>
          <a:xfrm rot="16200000" flipH="1" flipV="1">
            <a:off x="8123341" y="5180574"/>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9" name="Connector: Curved 308">
            <a:extLst>
              <a:ext uri="{FF2B5EF4-FFF2-40B4-BE49-F238E27FC236}">
                <a16:creationId xmlns:a16="http://schemas.microsoft.com/office/drawing/2014/main" id="{A44D5874-D5E1-4E71-8D2A-69C0C93B3C02}"/>
              </a:ext>
            </a:extLst>
          </p:cNvPr>
          <p:cNvCxnSpPr>
            <a:cxnSpLocks/>
          </p:cNvCxnSpPr>
          <p:nvPr/>
        </p:nvCxnSpPr>
        <p:spPr>
          <a:xfrm rot="16200000" flipH="1" flipV="1">
            <a:off x="8301631" y="5181431"/>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1" name="Connector: Curved 310">
            <a:extLst>
              <a:ext uri="{FF2B5EF4-FFF2-40B4-BE49-F238E27FC236}">
                <a16:creationId xmlns:a16="http://schemas.microsoft.com/office/drawing/2014/main" id="{50AC07B7-0034-4EB7-861B-608221DD5E35}"/>
              </a:ext>
            </a:extLst>
          </p:cNvPr>
          <p:cNvCxnSpPr>
            <a:cxnSpLocks/>
          </p:cNvCxnSpPr>
          <p:nvPr/>
        </p:nvCxnSpPr>
        <p:spPr>
          <a:xfrm rot="16200000" flipV="1">
            <a:off x="8302127" y="5177699"/>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 name="Connector: Elbow 4">
            <a:extLst>
              <a:ext uri="{FF2B5EF4-FFF2-40B4-BE49-F238E27FC236}">
                <a16:creationId xmlns:a16="http://schemas.microsoft.com/office/drawing/2014/main" id="{05235A12-A507-4DAF-A85C-B65BF30F236C}"/>
              </a:ext>
            </a:extLst>
          </p:cNvPr>
          <p:cNvCxnSpPr>
            <a:cxnSpLocks/>
            <a:endCxn id="289" idx="2"/>
          </p:cNvCxnSpPr>
          <p:nvPr/>
        </p:nvCxnSpPr>
        <p:spPr>
          <a:xfrm>
            <a:off x="1714500" y="3103673"/>
            <a:ext cx="5114948" cy="3063621"/>
          </a:xfrm>
          <a:prstGeom prst="bentConnector3">
            <a:avLst>
              <a:gd name="adj1" fmla="val 8780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3" name="Connector: Elbow 312">
            <a:extLst>
              <a:ext uri="{FF2B5EF4-FFF2-40B4-BE49-F238E27FC236}">
                <a16:creationId xmlns:a16="http://schemas.microsoft.com/office/drawing/2014/main" id="{458B0C29-E46C-40A1-8300-1F88D42D6E33}"/>
              </a:ext>
            </a:extLst>
          </p:cNvPr>
          <p:cNvCxnSpPr>
            <a:cxnSpLocks/>
            <a:endCxn id="247" idx="2"/>
          </p:cNvCxnSpPr>
          <p:nvPr/>
        </p:nvCxnSpPr>
        <p:spPr>
          <a:xfrm>
            <a:off x="1714500" y="3103673"/>
            <a:ext cx="5149067" cy="824275"/>
          </a:xfrm>
          <a:prstGeom prst="bentConnector3">
            <a:avLst>
              <a:gd name="adj1" fmla="val 8699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5" name="Connector: Elbow 314">
            <a:extLst>
              <a:ext uri="{FF2B5EF4-FFF2-40B4-BE49-F238E27FC236}">
                <a16:creationId xmlns:a16="http://schemas.microsoft.com/office/drawing/2014/main" id="{CA4571A3-EF9E-4C02-85F6-A86E571ACA82}"/>
              </a:ext>
            </a:extLst>
          </p:cNvPr>
          <p:cNvCxnSpPr>
            <a:cxnSpLocks/>
            <a:endCxn id="205" idx="2"/>
          </p:cNvCxnSpPr>
          <p:nvPr/>
        </p:nvCxnSpPr>
        <p:spPr>
          <a:xfrm flipV="1">
            <a:off x="1642402" y="1688602"/>
            <a:ext cx="5221165" cy="1415071"/>
          </a:xfrm>
          <a:prstGeom prst="bentConnector3">
            <a:avLst>
              <a:gd name="adj1" fmla="val 8703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6" name="Connector: Curved 335">
            <a:extLst>
              <a:ext uri="{FF2B5EF4-FFF2-40B4-BE49-F238E27FC236}">
                <a16:creationId xmlns:a16="http://schemas.microsoft.com/office/drawing/2014/main" id="{ADBC0252-E419-4A01-B9F3-BA0CE611BDC8}"/>
              </a:ext>
            </a:extLst>
          </p:cNvPr>
          <p:cNvCxnSpPr>
            <a:cxnSpLocks/>
          </p:cNvCxnSpPr>
          <p:nvPr/>
        </p:nvCxnSpPr>
        <p:spPr>
          <a:xfrm rot="16200000" flipH="1" flipV="1">
            <a:off x="8221321" y="5460166"/>
            <a:ext cx="359392" cy="354842"/>
          </a:xfrm>
          <a:prstGeom prst="curvedConnector3">
            <a:avLst>
              <a:gd name="adj1" fmla="val -11534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7" name="Connector: Curved 336">
            <a:extLst>
              <a:ext uri="{FF2B5EF4-FFF2-40B4-BE49-F238E27FC236}">
                <a16:creationId xmlns:a16="http://schemas.microsoft.com/office/drawing/2014/main" id="{7A40C348-0A6A-4CF4-B7F1-15C4AC7C37DC}"/>
              </a:ext>
            </a:extLst>
          </p:cNvPr>
          <p:cNvCxnSpPr>
            <a:cxnSpLocks/>
          </p:cNvCxnSpPr>
          <p:nvPr/>
        </p:nvCxnSpPr>
        <p:spPr>
          <a:xfrm rot="16200000" flipH="1">
            <a:off x="8480624" y="5537776"/>
            <a:ext cx="365646" cy="160929"/>
          </a:xfrm>
          <a:prstGeom prst="curvedConnector3">
            <a:avLst>
              <a:gd name="adj1" fmla="val -62519"/>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Connector: Curved 337">
            <a:extLst>
              <a:ext uri="{FF2B5EF4-FFF2-40B4-BE49-F238E27FC236}">
                <a16:creationId xmlns:a16="http://schemas.microsoft.com/office/drawing/2014/main" id="{18663CBD-4ABA-4FFC-914D-5B0AAD52B212}"/>
              </a:ext>
            </a:extLst>
          </p:cNvPr>
          <p:cNvCxnSpPr>
            <a:cxnSpLocks/>
          </p:cNvCxnSpPr>
          <p:nvPr/>
        </p:nvCxnSpPr>
        <p:spPr>
          <a:xfrm rot="16200000" flipH="1" flipV="1">
            <a:off x="7969319" y="5192123"/>
            <a:ext cx="365648" cy="887673"/>
          </a:xfrm>
          <a:prstGeom prst="curvedConnector3">
            <a:avLst>
              <a:gd name="adj1" fmla="val -62519"/>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Connector: Curved 338">
            <a:extLst>
              <a:ext uri="{FF2B5EF4-FFF2-40B4-BE49-F238E27FC236}">
                <a16:creationId xmlns:a16="http://schemas.microsoft.com/office/drawing/2014/main" id="{DDEB9287-339D-4FD6-990B-4C2294A06DAA}"/>
              </a:ext>
            </a:extLst>
          </p:cNvPr>
          <p:cNvCxnSpPr>
            <a:cxnSpLocks/>
          </p:cNvCxnSpPr>
          <p:nvPr/>
        </p:nvCxnSpPr>
        <p:spPr>
          <a:xfrm rot="16200000" flipH="1">
            <a:off x="8738978" y="5275627"/>
            <a:ext cx="365645" cy="685230"/>
          </a:xfrm>
          <a:prstGeom prst="curvedConnector3">
            <a:avLst>
              <a:gd name="adj1" fmla="val -6252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0" name="Connector: Curved 339">
            <a:extLst>
              <a:ext uri="{FF2B5EF4-FFF2-40B4-BE49-F238E27FC236}">
                <a16:creationId xmlns:a16="http://schemas.microsoft.com/office/drawing/2014/main" id="{580FDA3B-9404-406D-950A-4DDDF700039C}"/>
              </a:ext>
            </a:extLst>
          </p:cNvPr>
          <p:cNvCxnSpPr>
            <a:cxnSpLocks/>
          </p:cNvCxnSpPr>
          <p:nvPr/>
        </p:nvCxnSpPr>
        <p:spPr>
          <a:xfrm rot="16200000" flipH="1">
            <a:off x="8927235" y="5106726"/>
            <a:ext cx="179694" cy="871181"/>
          </a:xfrm>
          <a:prstGeom prst="curvedConnector3">
            <a:avLst>
              <a:gd name="adj1" fmla="val -23069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1" name="Connector: Curved 340">
            <a:extLst>
              <a:ext uri="{FF2B5EF4-FFF2-40B4-BE49-F238E27FC236}">
                <a16:creationId xmlns:a16="http://schemas.microsoft.com/office/drawing/2014/main" id="{99783BAC-76BA-4FB7-8878-C80043FCEF1D}"/>
              </a:ext>
            </a:extLst>
          </p:cNvPr>
          <p:cNvCxnSpPr>
            <a:cxnSpLocks/>
          </p:cNvCxnSpPr>
          <p:nvPr/>
        </p:nvCxnSpPr>
        <p:spPr>
          <a:xfrm rot="5400000" flipH="1" flipV="1">
            <a:off x="9096874" y="4925761"/>
            <a:ext cx="2" cy="1048602"/>
          </a:xfrm>
          <a:prstGeom prst="curvedConnector3">
            <a:avLst>
              <a:gd name="adj1" fmla="val 2072765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2" name="Connector: Curved 341">
            <a:extLst>
              <a:ext uri="{FF2B5EF4-FFF2-40B4-BE49-F238E27FC236}">
                <a16:creationId xmlns:a16="http://schemas.microsoft.com/office/drawing/2014/main" id="{9750D813-C1F0-439E-8873-7D27DA4F8F9B}"/>
              </a:ext>
            </a:extLst>
          </p:cNvPr>
          <p:cNvCxnSpPr>
            <a:cxnSpLocks/>
          </p:cNvCxnSpPr>
          <p:nvPr/>
        </p:nvCxnSpPr>
        <p:spPr>
          <a:xfrm rot="5400000" flipH="1" flipV="1">
            <a:off x="9090915" y="4767953"/>
            <a:ext cx="173443" cy="1217493"/>
          </a:xfrm>
          <a:prstGeom prst="curvedConnector3">
            <a:avLst>
              <a:gd name="adj1" fmla="val 33901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3" name="Connector: Curved 342">
            <a:extLst>
              <a:ext uri="{FF2B5EF4-FFF2-40B4-BE49-F238E27FC236}">
                <a16:creationId xmlns:a16="http://schemas.microsoft.com/office/drawing/2014/main" id="{425575E9-38A6-48F4-AE4A-C5E0710872A9}"/>
              </a:ext>
            </a:extLst>
          </p:cNvPr>
          <p:cNvCxnSpPr>
            <a:cxnSpLocks/>
          </p:cNvCxnSpPr>
          <p:nvPr/>
        </p:nvCxnSpPr>
        <p:spPr>
          <a:xfrm rot="5400000" flipH="1" flipV="1">
            <a:off x="8850814" y="4841833"/>
            <a:ext cx="359393" cy="879143"/>
          </a:xfrm>
          <a:prstGeom prst="curvedConnector3">
            <a:avLst>
              <a:gd name="adj1" fmla="val 16360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4" name="Connector: Curved 343">
            <a:extLst>
              <a:ext uri="{FF2B5EF4-FFF2-40B4-BE49-F238E27FC236}">
                <a16:creationId xmlns:a16="http://schemas.microsoft.com/office/drawing/2014/main" id="{541F9E48-7AFE-4684-83CF-4C9E293AFFAA}"/>
              </a:ext>
            </a:extLst>
          </p:cNvPr>
          <p:cNvCxnSpPr>
            <a:cxnSpLocks/>
          </p:cNvCxnSpPr>
          <p:nvPr/>
        </p:nvCxnSpPr>
        <p:spPr>
          <a:xfrm rot="5400000" flipH="1" flipV="1">
            <a:off x="9089248" y="4548104"/>
            <a:ext cx="365649" cy="1411974"/>
          </a:xfrm>
          <a:prstGeom prst="curvedConnector3">
            <a:avLst>
              <a:gd name="adj1" fmla="val 162519"/>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5" name="Connector: Curved 344">
            <a:extLst>
              <a:ext uri="{FF2B5EF4-FFF2-40B4-BE49-F238E27FC236}">
                <a16:creationId xmlns:a16="http://schemas.microsoft.com/office/drawing/2014/main" id="{8BBDCECB-951F-4051-9F29-5964BEAB780D}"/>
              </a:ext>
            </a:extLst>
          </p:cNvPr>
          <p:cNvCxnSpPr>
            <a:cxnSpLocks/>
          </p:cNvCxnSpPr>
          <p:nvPr/>
        </p:nvCxnSpPr>
        <p:spPr>
          <a:xfrm rot="5400000" flipH="1" flipV="1">
            <a:off x="8595437" y="5076939"/>
            <a:ext cx="365647" cy="363372"/>
          </a:xfrm>
          <a:prstGeom prst="curvedConnector3">
            <a:avLst>
              <a:gd name="adj1" fmla="val 162519"/>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6" name="Connector: Curved 345">
            <a:extLst>
              <a:ext uri="{FF2B5EF4-FFF2-40B4-BE49-F238E27FC236}">
                <a16:creationId xmlns:a16="http://schemas.microsoft.com/office/drawing/2014/main" id="{46C62EB2-0BAF-43B1-897F-089D3060FA1C}"/>
              </a:ext>
            </a:extLst>
          </p:cNvPr>
          <p:cNvCxnSpPr>
            <a:cxnSpLocks/>
          </p:cNvCxnSpPr>
          <p:nvPr/>
        </p:nvCxnSpPr>
        <p:spPr>
          <a:xfrm rot="16200000" flipV="1">
            <a:off x="8329809" y="5181819"/>
            <a:ext cx="353136" cy="177989"/>
          </a:xfrm>
          <a:prstGeom prst="curvedConnector3">
            <a:avLst>
              <a:gd name="adj1" fmla="val 21739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7" name="Connector: Curved 346">
            <a:extLst>
              <a:ext uri="{FF2B5EF4-FFF2-40B4-BE49-F238E27FC236}">
                <a16:creationId xmlns:a16="http://schemas.microsoft.com/office/drawing/2014/main" id="{3167127B-5F9B-4025-9101-8180CEB20243}"/>
              </a:ext>
            </a:extLst>
          </p:cNvPr>
          <p:cNvCxnSpPr>
            <a:cxnSpLocks/>
          </p:cNvCxnSpPr>
          <p:nvPr/>
        </p:nvCxnSpPr>
        <p:spPr>
          <a:xfrm rot="16200000" flipV="1">
            <a:off x="8070750" y="4915775"/>
            <a:ext cx="353135" cy="702290"/>
          </a:xfrm>
          <a:prstGeom prst="curvedConnector3">
            <a:avLst>
              <a:gd name="adj1" fmla="val 21739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8" name="Connector: Curved 347">
            <a:extLst>
              <a:ext uri="{FF2B5EF4-FFF2-40B4-BE49-F238E27FC236}">
                <a16:creationId xmlns:a16="http://schemas.microsoft.com/office/drawing/2014/main" id="{99687350-B55F-4AE4-9C2B-765FDDED6A2B}"/>
              </a:ext>
            </a:extLst>
          </p:cNvPr>
          <p:cNvCxnSpPr>
            <a:cxnSpLocks/>
          </p:cNvCxnSpPr>
          <p:nvPr/>
        </p:nvCxnSpPr>
        <p:spPr>
          <a:xfrm rot="16200000" flipV="1">
            <a:off x="8040751" y="4903099"/>
            <a:ext cx="173439" cy="879711"/>
          </a:xfrm>
          <a:prstGeom prst="curvedConnector3">
            <a:avLst>
              <a:gd name="adj1" fmla="val 33901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9" name="Connector: Curved 348">
            <a:extLst>
              <a:ext uri="{FF2B5EF4-FFF2-40B4-BE49-F238E27FC236}">
                <a16:creationId xmlns:a16="http://schemas.microsoft.com/office/drawing/2014/main" id="{06F85553-DD28-47B5-83C6-773F5944FD3A}"/>
              </a:ext>
            </a:extLst>
          </p:cNvPr>
          <p:cNvCxnSpPr>
            <a:cxnSpLocks/>
          </p:cNvCxnSpPr>
          <p:nvPr/>
        </p:nvCxnSpPr>
        <p:spPr>
          <a:xfrm rot="16200000" flipH="1" flipV="1">
            <a:off x="8062650" y="4906480"/>
            <a:ext cx="2" cy="1048602"/>
          </a:xfrm>
          <a:prstGeom prst="curvedConnector3">
            <a:avLst>
              <a:gd name="adj1" fmla="val -114300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0" name="Connector: Curved 349">
            <a:extLst>
              <a:ext uri="{FF2B5EF4-FFF2-40B4-BE49-F238E27FC236}">
                <a16:creationId xmlns:a16="http://schemas.microsoft.com/office/drawing/2014/main" id="{CDFDBAFB-B4AA-4D50-9103-535E2687FF90}"/>
              </a:ext>
            </a:extLst>
          </p:cNvPr>
          <p:cNvCxnSpPr>
            <a:cxnSpLocks/>
          </p:cNvCxnSpPr>
          <p:nvPr/>
        </p:nvCxnSpPr>
        <p:spPr>
          <a:xfrm rot="16200000" flipH="1" flipV="1">
            <a:off x="7898052" y="4909783"/>
            <a:ext cx="179698" cy="1226023"/>
          </a:xfrm>
          <a:prstGeom prst="curvedConnector3">
            <a:avLst>
              <a:gd name="adj1" fmla="val -12721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1" name="Connector: Curved 350">
            <a:extLst>
              <a:ext uri="{FF2B5EF4-FFF2-40B4-BE49-F238E27FC236}">
                <a16:creationId xmlns:a16="http://schemas.microsoft.com/office/drawing/2014/main" id="{40EB4D5C-56B8-4F53-8BEB-901E31C309A2}"/>
              </a:ext>
            </a:extLst>
          </p:cNvPr>
          <p:cNvCxnSpPr>
            <a:cxnSpLocks/>
          </p:cNvCxnSpPr>
          <p:nvPr/>
        </p:nvCxnSpPr>
        <p:spPr>
          <a:xfrm rot="16200000" flipH="1" flipV="1">
            <a:off x="7698031" y="4902885"/>
            <a:ext cx="365649" cy="1411974"/>
          </a:xfrm>
          <a:prstGeom prst="curvedConnector3">
            <a:avLst>
              <a:gd name="adj1" fmla="val -62519"/>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89456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975324" cy="1325563"/>
          </a:xfrm>
        </p:spPr>
        <p:txBody>
          <a:bodyPr>
            <a:normAutofit fontScale="90000"/>
          </a:bodyPr>
          <a:lstStyle/>
          <a:p>
            <a:r>
              <a:rPr lang="en-GB" dirty="0">
                <a:solidFill>
                  <a:schemeClr val="bg1"/>
                </a:solidFill>
              </a:rPr>
              <a:t>Simple effect:</a:t>
            </a:r>
            <a:br>
              <a:rPr lang="en-GB" dirty="0">
                <a:solidFill>
                  <a:schemeClr val="bg1"/>
                </a:solidFill>
              </a:rPr>
            </a:br>
            <a:r>
              <a:rPr lang="en-GB" dirty="0">
                <a:solidFill>
                  <a:schemeClr val="bg1"/>
                </a:solidFill>
              </a:rPr>
              <a:t>Identical lateral feedforward</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3876786"/>
          </a:xfrm>
        </p:spPr>
        <p:txBody>
          <a:bodyPr>
            <a:normAutofit fontScale="85000" lnSpcReduction="20000"/>
          </a:bodyPr>
          <a:lstStyle/>
          <a:p>
            <a:r>
              <a:rPr lang="en-GB" dirty="0">
                <a:solidFill>
                  <a:schemeClr val="bg1"/>
                </a:solidFill>
              </a:rPr>
              <a:t>Implementation</a:t>
            </a:r>
          </a:p>
          <a:p>
            <a:pPr lvl="1"/>
            <a:r>
              <a:rPr lang="en-GB" dirty="0">
                <a:solidFill>
                  <a:schemeClr val="bg1"/>
                </a:solidFill>
              </a:rPr>
              <a:t>Identical neuron populations</a:t>
            </a:r>
          </a:p>
          <a:p>
            <a:pPr lvl="1"/>
            <a:r>
              <a:rPr lang="en-GB" dirty="0">
                <a:solidFill>
                  <a:schemeClr val="bg1"/>
                </a:solidFill>
              </a:rPr>
              <a:t>Identical feedforward connection scheme</a:t>
            </a:r>
          </a:p>
          <a:p>
            <a:pPr lvl="1"/>
            <a:r>
              <a:rPr lang="en-GB" dirty="0">
                <a:solidFill>
                  <a:schemeClr val="bg1"/>
                </a:solidFill>
              </a:rPr>
              <a:t>Input is delivered to the first layer</a:t>
            </a:r>
          </a:p>
          <a:p>
            <a:pPr lvl="1"/>
            <a:endParaRPr lang="en-GB" dirty="0">
              <a:solidFill>
                <a:schemeClr val="bg1"/>
              </a:solidFill>
            </a:endParaRPr>
          </a:p>
          <a:p>
            <a:r>
              <a:rPr lang="en-GB" dirty="0">
                <a:solidFill>
                  <a:schemeClr val="bg1"/>
                </a:solidFill>
              </a:rPr>
              <a:t>Effect</a:t>
            </a:r>
          </a:p>
          <a:p>
            <a:pPr lvl="1"/>
            <a:r>
              <a:rPr lang="en-GB" dirty="0">
                <a:solidFill>
                  <a:schemeClr val="bg1"/>
                </a:solidFill>
              </a:rPr>
              <a:t>Higher level layers have access to information from increasingly larger areas in lower layers</a:t>
            </a:r>
          </a:p>
          <a:p>
            <a:pPr lvl="2"/>
            <a:r>
              <a:rPr lang="en-GB" dirty="0">
                <a:solidFill>
                  <a:schemeClr val="bg1"/>
                </a:solidFill>
              </a:rPr>
              <a:t>But to limited range as opposed to lateral connection within population</a:t>
            </a:r>
          </a:p>
          <a:p>
            <a:pPr lvl="1"/>
            <a:r>
              <a:rPr lang="en-GB" dirty="0">
                <a:solidFill>
                  <a:schemeClr val="bg1"/>
                </a:solidFill>
              </a:rPr>
              <a:t>Mimics receptive field organization in the brain</a:t>
            </a:r>
          </a:p>
          <a:p>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7" name="Straight Arrow Connector 296">
            <a:extLst>
              <a:ext uri="{FF2B5EF4-FFF2-40B4-BE49-F238E27FC236}">
                <a16:creationId xmlns:a16="http://schemas.microsoft.com/office/drawing/2014/main" id="{64A2A0E5-E52A-45DD-A619-C9E4CE4252A5}"/>
              </a:ext>
            </a:extLst>
          </p:cNvPr>
          <p:cNvCxnSpPr>
            <a:cxnSpLocks/>
            <a:stCxn id="207" idx="0"/>
          </p:cNvCxnSpPr>
          <p:nvPr/>
        </p:nvCxnSpPr>
        <p:spPr>
          <a:xfrm flipH="1">
            <a:off x="8089590" y="1223723"/>
            <a:ext cx="287456"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CA44057-920A-45E7-9E99-5B36D939AD1D}"/>
              </a:ext>
            </a:extLst>
          </p:cNvPr>
          <p:cNvCxnSpPr>
            <a:cxnSpLocks/>
            <a:stCxn id="207" idx="0"/>
          </p:cNvCxnSpPr>
          <p:nvPr/>
        </p:nvCxnSpPr>
        <p:spPr>
          <a:xfrm>
            <a:off x="8377046" y="1223723"/>
            <a:ext cx="769108" cy="1940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752BDD8A-3440-43C0-8424-F52D79F92429}"/>
              </a:ext>
            </a:extLst>
          </p:cNvPr>
          <p:cNvCxnSpPr>
            <a:cxnSpLocks/>
            <a:stCxn id="207" idx="0"/>
          </p:cNvCxnSpPr>
          <p:nvPr/>
        </p:nvCxnSpPr>
        <p:spPr>
          <a:xfrm flipH="1">
            <a:off x="7962212" y="1223723"/>
            <a:ext cx="414834" cy="216200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2231B094-E024-4E16-8D65-5CE8585560FF}"/>
              </a:ext>
            </a:extLst>
          </p:cNvPr>
          <p:cNvCxnSpPr>
            <a:cxnSpLocks/>
          </p:cNvCxnSpPr>
          <p:nvPr/>
        </p:nvCxnSpPr>
        <p:spPr>
          <a:xfrm>
            <a:off x="8377046" y="1223723"/>
            <a:ext cx="252769"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F44A111-AE4C-4E92-8C89-2F0CE3307DB5}"/>
              </a:ext>
            </a:extLst>
          </p:cNvPr>
          <p:cNvCxnSpPr>
            <a:cxnSpLocks/>
          </p:cNvCxnSpPr>
          <p:nvPr/>
        </p:nvCxnSpPr>
        <p:spPr>
          <a:xfrm flipH="1">
            <a:off x="7775836" y="1223723"/>
            <a:ext cx="601210" cy="233544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246C2522-7CEF-46ED-BE64-5156F01194FF}"/>
              </a:ext>
            </a:extLst>
          </p:cNvPr>
          <p:cNvCxnSpPr>
            <a:cxnSpLocks/>
          </p:cNvCxnSpPr>
          <p:nvPr/>
        </p:nvCxnSpPr>
        <p:spPr>
          <a:xfrm>
            <a:off x="8377046" y="1223723"/>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41829BFC-582A-4513-BECD-65ADCF0765EF}"/>
              </a:ext>
            </a:extLst>
          </p:cNvPr>
          <p:cNvCxnSpPr>
            <a:cxnSpLocks/>
          </p:cNvCxnSpPr>
          <p:nvPr/>
        </p:nvCxnSpPr>
        <p:spPr>
          <a:xfrm>
            <a:off x="8377046" y="1223723"/>
            <a:ext cx="599649" cy="216826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F9C56B61-FF2A-48DC-BB5B-314ED548B1EA}"/>
              </a:ext>
            </a:extLst>
          </p:cNvPr>
          <p:cNvCxnSpPr>
            <a:cxnSpLocks/>
          </p:cNvCxnSpPr>
          <p:nvPr/>
        </p:nvCxnSpPr>
        <p:spPr>
          <a:xfrm>
            <a:off x="8377046" y="1223723"/>
            <a:ext cx="414266"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504B747D-0161-4C7C-8372-634E11F12166}"/>
              </a:ext>
            </a:extLst>
          </p:cNvPr>
          <p:cNvCxnSpPr>
            <a:cxnSpLocks/>
          </p:cNvCxnSpPr>
          <p:nvPr/>
        </p:nvCxnSpPr>
        <p:spPr>
          <a:xfrm flipH="1">
            <a:off x="8108967" y="3474135"/>
            <a:ext cx="287456"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2CA2DFB8-A8A5-427E-A096-D23AFE5EEFCF}"/>
              </a:ext>
            </a:extLst>
          </p:cNvPr>
          <p:cNvCxnSpPr>
            <a:cxnSpLocks/>
          </p:cNvCxnSpPr>
          <p:nvPr/>
        </p:nvCxnSpPr>
        <p:spPr>
          <a:xfrm>
            <a:off x="8396423" y="3474135"/>
            <a:ext cx="769108" cy="1940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590D791A-39C0-4D17-8388-30AA8C761808}"/>
              </a:ext>
            </a:extLst>
          </p:cNvPr>
          <p:cNvCxnSpPr>
            <a:cxnSpLocks/>
          </p:cNvCxnSpPr>
          <p:nvPr/>
        </p:nvCxnSpPr>
        <p:spPr>
          <a:xfrm flipH="1">
            <a:off x="7981589" y="3474135"/>
            <a:ext cx="414834" cy="216200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104B896-C3DE-4365-96FF-9ED5E061B901}"/>
              </a:ext>
            </a:extLst>
          </p:cNvPr>
          <p:cNvCxnSpPr>
            <a:cxnSpLocks/>
          </p:cNvCxnSpPr>
          <p:nvPr/>
        </p:nvCxnSpPr>
        <p:spPr>
          <a:xfrm>
            <a:off x="8396423" y="3474135"/>
            <a:ext cx="252769"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C10EEDF9-C788-46D7-BB61-EB7061046FA0}"/>
              </a:ext>
            </a:extLst>
          </p:cNvPr>
          <p:cNvCxnSpPr>
            <a:cxnSpLocks/>
          </p:cNvCxnSpPr>
          <p:nvPr/>
        </p:nvCxnSpPr>
        <p:spPr>
          <a:xfrm flipH="1">
            <a:off x="7795213" y="3474135"/>
            <a:ext cx="601210" cy="233544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4D769B93-561F-4AF0-90AC-667145CF4431}"/>
              </a:ext>
            </a:extLst>
          </p:cNvPr>
          <p:cNvCxnSpPr>
            <a:cxnSpLocks/>
          </p:cNvCxnSpPr>
          <p:nvPr/>
        </p:nvCxnSpPr>
        <p:spPr>
          <a:xfrm>
            <a:off x="8396423" y="3474135"/>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3D9C2DC-136A-455F-8005-1BA841A4B6CE}"/>
              </a:ext>
            </a:extLst>
          </p:cNvPr>
          <p:cNvCxnSpPr>
            <a:cxnSpLocks/>
          </p:cNvCxnSpPr>
          <p:nvPr/>
        </p:nvCxnSpPr>
        <p:spPr>
          <a:xfrm>
            <a:off x="8396423" y="3474135"/>
            <a:ext cx="599649" cy="216826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A90BBE6D-9C70-403C-8FD3-A6662CFFE943}"/>
              </a:ext>
            </a:extLst>
          </p:cNvPr>
          <p:cNvCxnSpPr>
            <a:cxnSpLocks/>
          </p:cNvCxnSpPr>
          <p:nvPr/>
        </p:nvCxnSpPr>
        <p:spPr>
          <a:xfrm flipH="1">
            <a:off x="8286388" y="3474135"/>
            <a:ext cx="110035"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37F9C6E5-3041-47E6-839D-1E284BD5A422}"/>
              </a:ext>
            </a:extLst>
          </p:cNvPr>
          <p:cNvCxnSpPr>
            <a:cxnSpLocks/>
          </p:cNvCxnSpPr>
          <p:nvPr/>
        </p:nvCxnSpPr>
        <p:spPr>
          <a:xfrm>
            <a:off x="8396423" y="3474135"/>
            <a:ext cx="414266"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6" name="Straight Arrow Connector 315">
            <a:extLst>
              <a:ext uri="{FF2B5EF4-FFF2-40B4-BE49-F238E27FC236}">
                <a16:creationId xmlns:a16="http://schemas.microsoft.com/office/drawing/2014/main" id="{AC3CD111-F0AA-4EAC-99E8-91CD3861DBE4}"/>
              </a:ext>
            </a:extLst>
          </p:cNvPr>
          <p:cNvCxnSpPr>
            <a:cxnSpLocks/>
          </p:cNvCxnSpPr>
          <p:nvPr/>
        </p:nvCxnSpPr>
        <p:spPr>
          <a:xfrm flipH="1">
            <a:off x="8267011" y="1223723"/>
            <a:ext cx="110035"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1" name="Connector: Elbow 330">
            <a:extLst>
              <a:ext uri="{FF2B5EF4-FFF2-40B4-BE49-F238E27FC236}">
                <a16:creationId xmlns:a16="http://schemas.microsoft.com/office/drawing/2014/main" id="{BDF4E4DC-AC5C-4161-8411-B09313099AF1}"/>
              </a:ext>
            </a:extLst>
          </p:cNvPr>
          <p:cNvCxnSpPr>
            <a:cxnSpLocks/>
            <a:endCxn id="205" idx="2"/>
          </p:cNvCxnSpPr>
          <p:nvPr/>
        </p:nvCxnSpPr>
        <p:spPr>
          <a:xfrm flipV="1">
            <a:off x="1608283" y="1688602"/>
            <a:ext cx="5255284" cy="1619786"/>
          </a:xfrm>
          <a:prstGeom prst="bentConnector3">
            <a:avLst>
              <a:gd name="adj1" fmla="val 88968"/>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693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lstStyle/>
          <a:p>
            <a:r>
              <a:rPr lang="en-GB" dirty="0">
                <a:solidFill>
                  <a:schemeClr val="bg1"/>
                </a:solidFill>
              </a:rPr>
              <a:t>Simple effect:</a:t>
            </a:r>
            <a:br>
              <a:rPr lang="en-GB" dirty="0">
                <a:solidFill>
                  <a:schemeClr val="bg1"/>
                </a:solidFill>
              </a:rPr>
            </a:br>
            <a:r>
              <a:rPr lang="en-GB" dirty="0">
                <a:solidFill>
                  <a:schemeClr val="bg1"/>
                </a:solidFill>
              </a:rPr>
              <a:t>Parallel projection</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4351338"/>
          </a:xfrm>
        </p:spPr>
        <p:txBody>
          <a:bodyPr/>
          <a:lstStyle/>
          <a:p>
            <a:r>
              <a:rPr lang="en-GB" sz="1400" dirty="0">
                <a:solidFill>
                  <a:schemeClr val="bg1"/>
                </a:solidFill>
              </a:rPr>
              <a:t>Implementation</a:t>
            </a:r>
          </a:p>
          <a:p>
            <a:pPr lvl="1"/>
            <a:r>
              <a:rPr lang="en-GB" sz="1400" dirty="0">
                <a:solidFill>
                  <a:schemeClr val="bg1"/>
                </a:solidFill>
              </a:rPr>
              <a:t>Different neuron populations</a:t>
            </a:r>
          </a:p>
          <a:p>
            <a:pPr lvl="1"/>
            <a:r>
              <a:rPr lang="en-GB" sz="1400" dirty="0">
                <a:solidFill>
                  <a:schemeClr val="bg1"/>
                </a:solidFill>
              </a:rPr>
              <a:t>Parallel direct feedforward connection</a:t>
            </a:r>
          </a:p>
          <a:p>
            <a:pPr lvl="1"/>
            <a:r>
              <a:rPr lang="en-GB" sz="1400" dirty="0">
                <a:solidFill>
                  <a:schemeClr val="bg1"/>
                </a:solidFill>
              </a:rPr>
              <a:t>Lateral connections within populations</a:t>
            </a:r>
          </a:p>
          <a:p>
            <a:pPr lvl="1"/>
            <a:r>
              <a:rPr lang="en-GB" sz="1400" dirty="0">
                <a:solidFill>
                  <a:schemeClr val="bg1"/>
                </a:solidFill>
              </a:rPr>
              <a:t>Input is delivered to the first layer</a:t>
            </a:r>
          </a:p>
          <a:p>
            <a:pPr lvl="1"/>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8099189" y="324557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623490" y="32455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9147791" y="32455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672092" y="32455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10196393" y="32455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720694" y="32455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1244995" y="32455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921768" y="34252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446069" y="34252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970370" y="34252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494671" y="342526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10018972" y="342526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543273" y="342526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1067574" y="342526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744347" y="360496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8268648" y="360496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792949" y="360496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9317250" y="360496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841551" y="360496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365852" y="360495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890153" y="360495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566926" y="378466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8091227" y="378465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615528" y="378465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9139829" y="378465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664130" y="378465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10188431" y="378465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712732" y="378465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389505" y="396435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913806" y="396435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438107" y="3964354"/>
            <a:ext cx="743803" cy="743803"/>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962408" y="396435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486709" y="396435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10011010" y="396435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535311" y="396435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7212084" y="414405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3374531" y="330220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3898832" y="330220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4423133" y="330220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4947434" y="330220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5471735" y="330220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5996036" y="330220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6520337" y="330219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3197110" y="348190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3721411" y="348190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4245712" y="348189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4770013" y="348189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5294314" y="348189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5818615" y="348189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6342916" y="348189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3019689" y="366159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3543990" y="366159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4068291" y="366159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4592592" y="366159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5116893" y="366159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5641194" y="366159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6165495" y="366159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2842268" y="384129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3366569" y="384129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3890870" y="384129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4415171" y="384129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4939472" y="384128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5463773" y="384128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5988074" y="384128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2664847" y="402098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3189148" y="402098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3713449" y="4020987"/>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Cube 284">
            <a:extLst>
              <a:ext uri="{FF2B5EF4-FFF2-40B4-BE49-F238E27FC236}">
                <a16:creationId xmlns:a16="http://schemas.microsoft.com/office/drawing/2014/main" id="{7EEEB611-7196-4532-9A15-6BF2814D14B7}"/>
              </a:ext>
            </a:extLst>
          </p:cNvPr>
          <p:cNvSpPr/>
          <p:nvPr/>
        </p:nvSpPr>
        <p:spPr>
          <a:xfrm>
            <a:off x="4237750" y="402098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4762051" y="402098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5286352" y="402098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5810653" y="402098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2487426" y="420068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3011727" y="420068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2" name="Straight Arrow Connector 311">
            <a:extLst>
              <a:ext uri="{FF2B5EF4-FFF2-40B4-BE49-F238E27FC236}">
                <a16:creationId xmlns:a16="http://schemas.microsoft.com/office/drawing/2014/main" id="{246C2522-7CEF-46ED-BE64-5156F01194FF}"/>
              </a:ext>
            </a:extLst>
          </p:cNvPr>
          <p:cNvCxnSpPr>
            <a:cxnSpLocks/>
            <a:stCxn id="207" idx="0"/>
          </p:cNvCxnSpPr>
          <p:nvPr/>
        </p:nvCxnSpPr>
        <p:spPr>
          <a:xfrm>
            <a:off x="8377046" y="1223723"/>
            <a:ext cx="428655" cy="304718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or: Curved 4">
            <a:extLst>
              <a:ext uri="{FF2B5EF4-FFF2-40B4-BE49-F238E27FC236}">
                <a16:creationId xmlns:a16="http://schemas.microsoft.com/office/drawing/2014/main" id="{80AF64DE-E841-4A27-BAFE-8F831C63B585}"/>
              </a:ext>
            </a:extLst>
          </p:cNvPr>
          <p:cNvCxnSpPr>
            <a:cxnSpLocks/>
          </p:cNvCxnSpPr>
          <p:nvPr/>
        </p:nvCxnSpPr>
        <p:spPr>
          <a:xfrm rot="5400000" flipH="1" flipV="1">
            <a:off x="8853183" y="3877926"/>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5" name="Connector: Curved 154">
            <a:extLst>
              <a:ext uri="{FF2B5EF4-FFF2-40B4-BE49-F238E27FC236}">
                <a16:creationId xmlns:a16="http://schemas.microsoft.com/office/drawing/2014/main" id="{2299DEF4-EF55-4BE2-9AF8-AD3CA1797FE7}"/>
              </a:ext>
            </a:extLst>
          </p:cNvPr>
          <p:cNvCxnSpPr>
            <a:cxnSpLocks/>
          </p:cNvCxnSpPr>
          <p:nvPr/>
        </p:nvCxnSpPr>
        <p:spPr>
          <a:xfrm rot="5400000" flipH="1" flipV="1">
            <a:off x="9121774" y="3624359"/>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8" name="Connector: Curved 157">
            <a:extLst>
              <a:ext uri="{FF2B5EF4-FFF2-40B4-BE49-F238E27FC236}">
                <a16:creationId xmlns:a16="http://schemas.microsoft.com/office/drawing/2014/main" id="{22FCBFFE-2D06-4C07-B692-0779C12641CA}"/>
              </a:ext>
            </a:extLst>
          </p:cNvPr>
          <p:cNvCxnSpPr>
            <a:cxnSpLocks/>
          </p:cNvCxnSpPr>
          <p:nvPr/>
        </p:nvCxnSpPr>
        <p:spPr>
          <a:xfrm rot="5400000" flipH="1" flipV="1">
            <a:off x="9128500" y="3794745"/>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1" name="Connector: Curved 160">
            <a:extLst>
              <a:ext uri="{FF2B5EF4-FFF2-40B4-BE49-F238E27FC236}">
                <a16:creationId xmlns:a16="http://schemas.microsoft.com/office/drawing/2014/main" id="{092FD456-D7EF-4039-A775-6A73564F1020}"/>
              </a:ext>
            </a:extLst>
          </p:cNvPr>
          <p:cNvCxnSpPr>
            <a:cxnSpLocks/>
          </p:cNvCxnSpPr>
          <p:nvPr/>
        </p:nvCxnSpPr>
        <p:spPr>
          <a:xfrm rot="16200000" flipH="1">
            <a:off x="8949162" y="3973118"/>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4" name="Connector: Curved 163">
            <a:extLst>
              <a:ext uri="{FF2B5EF4-FFF2-40B4-BE49-F238E27FC236}">
                <a16:creationId xmlns:a16="http://schemas.microsoft.com/office/drawing/2014/main" id="{8FDE98FD-4021-406C-9FCB-400E59D92356}"/>
              </a:ext>
            </a:extLst>
          </p:cNvPr>
          <p:cNvCxnSpPr>
            <a:cxnSpLocks/>
          </p:cNvCxnSpPr>
          <p:nvPr/>
        </p:nvCxnSpPr>
        <p:spPr>
          <a:xfrm rot="16200000" flipH="1" flipV="1">
            <a:off x="8664407" y="4084032"/>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7" name="Connector: Curved 166">
            <a:extLst>
              <a:ext uri="{FF2B5EF4-FFF2-40B4-BE49-F238E27FC236}">
                <a16:creationId xmlns:a16="http://schemas.microsoft.com/office/drawing/2014/main" id="{DCDF2EF0-D032-4EDB-98FC-86A535547442}"/>
              </a:ext>
            </a:extLst>
          </p:cNvPr>
          <p:cNvCxnSpPr>
            <a:cxnSpLocks/>
          </p:cNvCxnSpPr>
          <p:nvPr/>
        </p:nvCxnSpPr>
        <p:spPr>
          <a:xfrm rot="16200000" flipH="1" flipV="1">
            <a:off x="8392595" y="3818809"/>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6" name="Connector: Curved 295">
            <a:extLst>
              <a:ext uri="{FF2B5EF4-FFF2-40B4-BE49-F238E27FC236}">
                <a16:creationId xmlns:a16="http://schemas.microsoft.com/office/drawing/2014/main" id="{D06A60F8-ED27-42BD-8A32-DD1C2E1C69B2}"/>
              </a:ext>
            </a:extLst>
          </p:cNvPr>
          <p:cNvCxnSpPr>
            <a:cxnSpLocks/>
          </p:cNvCxnSpPr>
          <p:nvPr/>
        </p:nvCxnSpPr>
        <p:spPr>
          <a:xfrm rot="16200000" flipH="1" flipV="1">
            <a:off x="8570885" y="3819666"/>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9" name="Connector: Curved 298">
            <a:extLst>
              <a:ext uri="{FF2B5EF4-FFF2-40B4-BE49-F238E27FC236}">
                <a16:creationId xmlns:a16="http://schemas.microsoft.com/office/drawing/2014/main" id="{ADEBD793-7952-473D-BA98-A8B74A5019EB}"/>
              </a:ext>
            </a:extLst>
          </p:cNvPr>
          <p:cNvCxnSpPr>
            <a:cxnSpLocks/>
          </p:cNvCxnSpPr>
          <p:nvPr/>
        </p:nvCxnSpPr>
        <p:spPr>
          <a:xfrm rot="16200000" flipV="1">
            <a:off x="8571381" y="3815934"/>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0" name="Connector: Curved 299">
            <a:extLst>
              <a:ext uri="{FF2B5EF4-FFF2-40B4-BE49-F238E27FC236}">
                <a16:creationId xmlns:a16="http://schemas.microsoft.com/office/drawing/2014/main" id="{E0728D5D-7F5C-40DD-9516-496F456E726C}"/>
              </a:ext>
            </a:extLst>
          </p:cNvPr>
          <p:cNvCxnSpPr>
            <a:cxnSpLocks/>
          </p:cNvCxnSpPr>
          <p:nvPr/>
        </p:nvCxnSpPr>
        <p:spPr>
          <a:xfrm rot="5400000" flipH="1" flipV="1">
            <a:off x="4127109" y="3965493"/>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2" name="Connector: Curved 301">
            <a:extLst>
              <a:ext uri="{FF2B5EF4-FFF2-40B4-BE49-F238E27FC236}">
                <a16:creationId xmlns:a16="http://schemas.microsoft.com/office/drawing/2014/main" id="{A441CCC5-A810-4D0A-9FD1-DC1B635F8217}"/>
              </a:ext>
            </a:extLst>
          </p:cNvPr>
          <p:cNvCxnSpPr>
            <a:cxnSpLocks/>
          </p:cNvCxnSpPr>
          <p:nvPr/>
        </p:nvCxnSpPr>
        <p:spPr>
          <a:xfrm rot="5400000" flipH="1" flipV="1">
            <a:off x="4395700" y="3711926"/>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onnector: Curved 302">
            <a:extLst>
              <a:ext uri="{FF2B5EF4-FFF2-40B4-BE49-F238E27FC236}">
                <a16:creationId xmlns:a16="http://schemas.microsoft.com/office/drawing/2014/main" id="{8A6C8155-5EDA-4464-BD56-2CDD13DA7B54}"/>
              </a:ext>
            </a:extLst>
          </p:cNvPr>
          <p:cNvCxnSpPr>
            <a:cxnSpLocks/>
          </p:cNvCxnSpPr>
          <p:nvPr/>
        </p:nvCxnSpPr>
        <p:spPr>
          <a:xfrm rot="5400000" flipH="1" flipV="1">
            <a:off x="4402426" y="3882312"/>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onnector: Curved 303">
            <a:extLst>
              <a:ext uri="{FF2B5EF4-FFF2-40B4-BE49-F238E27FC236}">
                <a16:creationId xmlns:a16="http://schemas.microsoft.com/office/drawing/2014/main" id="{CAC0F0EC-5235-4D95-AABF-A6F1C3C38EF9}"/>
              </a:ext>
            </a:extLst>
          </p:cNvPr>
          <p:cNvCxnSpPr>
            <a:cxnSpLocks/>
          </p:cNvCxnSpPr>
          <p:nvPr/>
        </p:nvCxnSpPr>
        <p:spPr>
          <a:xfrm rot="16200000" flipH="1">
            <a:off x="4223088" y="4060685"/>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onnector: Curved 304">
            <a:extLst>
              <a:ext uri="{FF2B5EF4-FFF2-40B4-BE49-F238E27FC236}">
                <a16:creationId xmlns:a16="http://schemas.microsoft.com/office/drawing/2014/main" id="{8FDB7C77-27D0-4E1B-93E4-66052AC20E77}"/>
              </a:ext>
            </a:extLst>
          </p:cNvPr>
          <p:cNvCxnSpPr>
            <a:cxnSpLocks/>
          </p:cNvCxnSpPr>
          <p:nvPr/>
        </p:nvCxnSpPr>
        <p:spPr>
          <a:xfrm rot="16200000" flipH="1" flipV="1">
            <a:off x="3938333" y="4171599"/>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6" name="Connector: Curved 305">
            <a:extLst>
              <a:ext uri="{FF2B5EF4-FFF2-40B4-BE49-F238E27FC236}">
                <a16:creationId xmlns:a16="http://schemas.microsoft.com/office/drawing/2014/main" id="{D98A8F5F-E45D-4A3F-BF6D-DC48AC56B115}"/>
              </a:ext>
            </a:extLst>
          </p:cNvPr>
          <p:cNvCxnSpPr>
            <a:cxnSpLocks/>
          </p:cNvCxnSpPr>
          <p:nvPr/>
        </p:nvCxnSpPr>
        <p:spPr>
          <a:xfrm rot="16200000" flipH="1" flipV="1">
            <a:off x="3666521" y="3906376"/>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8" name="Connector: Curved 307">
            <a:extLst>
              <a:ext uri="{FF2B5EF4-FFF2-40B4-BE49-F238E27FC236}">
                <a16:creationId xmlns:a16="http://schemas.microsoft.com/office/drawing/2014/main" id="{9BA2419B-7117-4F48-9100-516168B88047}"/>
              </a:ext>
            </a:extLst>
          </p:cNvPr>
          <p:cNvCxnSpPr>
            <a:cxnSpLocks/>
          </p:cNvCxnSpPr>
          <p:nvPr/>
        </p:nvCxnSpPr>
        <p:spPr>
          <a:xfrm rot="16200000" flipH="1" flipV="1">
            <a:off x="3844811" y="3907233"/>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9" name="Connector: Curved 308">
            <a:extLst>
              <a:ext uri="{FF2B5EF4-FFF2-40B4-BE49-F238E27FC236}">
                <a16:creationId xmlns:a16="http://schemas.microsoft.com/office/drawing/2014/main" id="{85EFF8AD-0424-4DEE-BC0B-23B91D54CEA3}"/>
              </a:ext>
            </a:extLst>
          </p:cNvPr>
          <p:cNvCxnSpPr>
            <a:cxnSpLocks/>
          </p:cNvCxnSpPr>
          <p:nvPr/>
        </p:nvCxnSpPr>
        <p:spPr>
          <a:xfrm rot="16200000" flipV="1">
            <a:off x="3845307" y="3903501"/>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3" name="Connector: Elbow 332">
            <a:extLst>
              <a:ext uri="{FF2B5EF4-FFF2-40B4-BE49-F238E27FC236}">
                <a16:creationId xmlns:a16="http://schemas.microsoft.com/office/drawing/2014/main" id="{10737A00-9A3C-495D-B866-6C8A3A68CFDC}"/>
              </a:ext>
            </a:extLst>
          </p:cNvPr>
          <p:cNvCxnSpPr>
            <a:cxnSpLocks/>
            <a:endCxn id="205" idx="2"/>
          </p:cNvCxnSpPr>
          <p:nvPr/>
        </p:nvCxnSpPr>
        <p:spPr>
          <a:xfrm flipV="1">
            <a:off x="1739032" y="1688602"/>
            <a:ext cx="5124535" cy="1535857"/>
          </a:xfrm>
          <a:prstGeom prst="bentConnector3">
            <a:avLst>
              <a:gd name="adj1" fmla="val 6807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73F99612-8244-45BE-9F0C-69261CB768B2}"/>
              </a:ext>
            </a:extLst>
          </p:cNvPr>
          <p:cNvCxnSpPr>
            <a:cxnSpLocks/>
            <a:stCxn id="207" idx="0"/>
            <a:endCxn id="284" idx="0"/>
          </p:cNvCxnSpPr>
          <p:nvPr/>
        </p:nvCxnSpPr>
        <p:spPr>
          <a:xfrm flipH="1">
            <a:off x="4178326" y="1223723"/>
            <a:ext cx="4198720" cy="279726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96865B6C-8272-4F62-BF41-5FC9B18D86C9}"/>
              </a:ext>
            </a:extLst>
          </p:cNvPr>
          <p:cNvSpPr/>
          <p:nvPr/>
        </p:nvSpPr>
        <p:spPr>
          <a:xfrm>
            <a:off x="5479697" y="510766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3A5E41F8-B021-4D3D-A6E8-33CB986D2DEF}"/>
              </a:ext>
            </a:extLst>
          </p:cNvPr>
          <p:cNvSpPr/>
          <p:nvPr/>
        </p:nvSpPr>
        <p:spPr>
          <a:xfrm>
            <a:off x="6003998" y="5107659"/>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863A0ADE-95B2-4FAB-94F3-8C6D3D18C0CC}"/>
              </a:ext>
            </a:extLst>
          </p:cNvPr>
          <p:cNvSpPr/>
          <p:nvPr/>
        </p:nvSpPr>
        <p:spPr>
          <a:xfrm>
            <a:off x="6528299" y="510765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C0971C70-37EE-4F67-98C9-BEC1049817CE}"/>
              </a:ext>
            </a:extLst>
          </p:cNvPr>
          <p:cNvSpPr/>
          <p:nvPr/>
        </p:nvSpPr>
        <p:spPr>
          <a:xfrm>
            <a:off x="7052600" y="5107657"/>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E4A65F70-DC8C-439E-8780-7C673F282EDD}"/>
              </a:ext>
            </a:extLst>
          </p:cNvPr>
          <p:cNvSpPr/>
          <p:nvPr/>
        </p:nvSpPr>
        <p:spPr>
          <a:xfrm>
            <a:off x="7576901" y="510765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7593134E-40AE-4E3E-AA2E-ECC7DEBCE2C0}"/>
              </a:ext>
            </a:extLst>
          </p:cNvPr>
          <p:cNvSpPr/>
          <p:nvPr/>
        </p:nvSpPr>
        <p:spPr>
          <a:xfrm>
            <a:off x="8101202" y="5107655"/>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5D0AB72C-4C07-4F05-9BE8-371069DD5850}"/>
              </a:ext>
            </a:extLst>
          </p:cNvPr>
          <p:cNvSpPr/>
          <p:nvPr/>
        </p:nvSpPr>
        <p:spPr>
          <a:xfrm>
            <a:off x="8625503" y="510765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A9C13566-8AFD-4C4E-8648-A2EC26F20917}"/>
              </a:ext>
            </a:extLst>
          </p:cNvPr>
          <p:cNvSpPr/>
          <p:nvPr/>
        </p:nvSpPr>
        <p:spPr>
          <a:xfrm>
            <a:off x="5302276" y="528735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540A776F-2C77-4A63-8DBE-456D86D98234}"/>
              </a:ext>
            </a:extLst>
          </p:cNvPr>
          <p:cNvSpPr/>
          <p:nvPr/>
        </p:nvSpPr>
        <p:spPr>
          <a:xfrm>
            <a:off x="5826577" y="5287355"/>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49462A15-A09F-4320-BFC9-D4100CA422C2}"/>
              </a:ext>
            </a:extLst>
          </p:cNvPr>
          <p:cNvSpPr/>
          <p:nvPr/>
        </p:nvSpPr>
        <p:spPr>
          <a:xfrm>
            <a:off x="6350878" y="528735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D1E34DFB-F6F3-4CB5-A20B-2BF6AFDF2142}"/>
              </a:ext>
            </a:extLst>
          </p:cNvPr>
          <p:cNvSpPr/>
          <p:nvPr/>
        </p:nvSpPr>
        <p:spPr>
          <a:xfrm>
            <a:off x="6875179" y="5287353"/>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EC85188F-269E-4A55-9628-5D911EDE73E3}"/>
              </a:ext>
            </a:extLst>
          </p:cNvPr>
          <p:cNvSpPr/>
          <p:nvPr/>
        </p:nvSpPr>
        <p:spPr>
          <a:xfrm>
            <a:off x="7399480" y="5287352"/>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05EFDD85-F31B-4664-A10F-A57C5C84AB78}"/>
              </a:ext>
            </a:extLst>
          </p:cNvPr>
          <p:cNvSpPr/>
          <p:nvPr/>
        </p:nvSpPr>
        <p:spPr>
          <a:xfrm>
            <a:off x="7923781" y="5287351"/>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823D95DB-2CAA-4C70-87AE-C1FB882B779F}"/>
              </a:ext>
            </a:extLst>
          </p:cNvPr>
          <p:cNvSpPr/>
          <p:nvPr/>
        </p:nvSpPr>
        <p:spPr>
          <a:xfrm>
            <a:off x="8448082" y="528735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B8D85B74-E774-4D72-BD8F-3461E31A2C56}"/>
              </a:ext>
            </a:extLst>
          </p:cNvPr>
          <p:cNvSpPr/>
          <p:nvPr/>
        </p:nvSpPr>
        <p:spPr>
          <a:xfrm>
            <a:off x="5124855" y="5467052"/>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7622C7AF-F06D-4001-BB60-17777C524561}"/>
              </a:ext>
            </a:extLst>
          </p:cNvPr>
          <p:cNvSpPr/>
          <p:nvPr/>
        </p:nvSpPr>
        <p:spPr>
          <a:xfrm>
            <a:off x="5649156" y="5467051"/>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2EE29A08-B11B-4695-8BD9-808F61B7F161}"/>
              </a:ext>
            </a:extLst>
          </p:cNvPr>
          <p:cNvSpPr/>
          <p:nvPr/>
        </p:nvSpPr>
        <p:spPr>
          <a:xfrm>
            <a:off x="6173457" y="546705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FD7AFA4F-D728-48C3-ABD0-6943A23A16C4}"/>
              </a:ext>
            </a:extLst>
          </p:cNvPr>
          <p:cNvSpPr/>
          <p:nvPr/>
        </p:nvSpPr>
        <p:spPr>
          <a:xfrm>
            <a:off x="6697758" y="5467049"/>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FC3A21BB-A2A3-4D23-A3DF-E55F9BEBD9E5}"/>
              </a:ext>
            </a:extLst>
          </p:cNvPr>
          <p:cNvSpPr/>
          <p:nvPr/>
        </p:nvSpPr>
        <p:spPr>
          <a:xfrm>
            <a:off x="7222059" y="546704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48F30E30-9072-4DF9-9F24-A1B3830EA566}"/>
              </a:ext>
            </a:extLst>
          </p:cNvPr>
          <p:cNvSpPr/>
          <p:nvPr/>
        </p:nvSpPr>
        <p:spPr>
          <a:xfrm>
            <a:off x="7746360" y="5467047"/>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AC70C68B-7185-419E-AD82-4992021185CC}"/>
              </a:ext>
            </a:extLst>
          </p:cNvPr>
          <p:cNvSpPr/>
          <p:nvPr/>
        </p:nvSpPr>
        <p:spPr>
          <a:xfrm>
            <a:off x="8270661" y="546704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A3B726FB-99C9-444C-816A-62232E70FD31}"/>
              </a:ext>
            </a:extLst>
          </p:cNvPr>
          <p:cNvSpPr/>
          <p:nvPr/>
        </p:nvSpPr>
        <p:spPr>
          <a:xfrm>
            <a:off x="4947434" y="564674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114CAA75-5C43-4C88-9B7F-50D4020F48A3}"/>
              </a:ext>
            </a:extLst>
          </p:cNvPr>
          <p:cNvSpPr/>
          <p:nvPr/>
        </p:nvSpPr>
        <p:spPr>
          <a:xfrm>
            <a:off x="5471735" y="5646747"/>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79C99668-B945-4502-8A73-F9C17B5E6B5E}"/>
              </a:ext>
            </a:extLst>
          </p:cNvPr>
          <p:cNvSpPr/>
          <p:nvPr/>
        </p:nvSpPr>
        <p:spPr>
          <a:xfrm>
            <a:off x="5996036" y="564674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F0C86B75-E065-46B2-96DA-EA7FFC20706C}"/>
              </a:ext>
            </a:extLst>
          </p:cNvPr>
          <p:cNvSpPr/>
          <p:nvPr/>
        </p:nvSpPr>
        <p:spPr>
          <a:xfrm>
            <a:off x="6520337" y="5646745"/>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25F3D0D9-5A44-4AB9-BD44-6F2182BE9F20}"/>
              </a:ext>
            </a:extLst>
          </p:cNvPr>
          <p:cNvSpPr/>
          <p:nvPr/>
        </p:nvSpPr>
        <p:spPr>
          <a:xfrm>
            <a:off x="7044638" y="564674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0D66E51F-C776-4727-8DB5-64F62451DE68}"/>
              </a:ext>
            </a:extLst>
          </p:cNvPr>
          <p:cNvSpPr/>
          <p:nvPr/>
        </p:nvSpPr>
        <p:spPr>
          <a:xfrm>
            <a:off x="7568939" y="5646743"/>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8EFF943F-E1FA-4FE5-9352-50DA2A8A1DCE}"/>
              </a:ext>
            </a:extLst>
          </p:cNvPr>
          <p:cNvSpPr/>
          <p:nvPr/>
        </p:nvSpPr>
        <p:spPr>
          <a:xfrm>
            <a:off x="8093240" y="5646742"/>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61858620-832A-4B0F-A6C2-0946991ECAF0}"/>
              </a:ext>
            </a:extLst>
          </p:cNvPr>
          <p:cNvSpPr/>
          <p:nvPr/>
        </p:nvSpPr>
        <p:spPr>
          <a:xfrm>
            <a:off x="4770013" y="582644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94AFA118-7A08-4443-B567-98DC34297705}"/>
              </a:ext>
            </a:extLst>
          </p:cNvPr>
          <p:cNvSpPr/>
          <p:nvPr/>
        </p:nvSpPr>
        <p:spPr>
          <a:xfrm>
            <a:off x="5294314" y="5826443"/>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F26FB10E-3B52-4AFD-BFA4-802078D2FB6A}"/>
              </a:ext>
            </a:extLst>
          </p:cNvPr>
          <p:cNvSpPr/>
          <p:nvPr/>
        </p:nvSpPr>
        <p:spPr>
          <a:xfrm>
            <a:off x="5818615" y="5826442"/>
            <a:ext cx="743803" cy="743803"/>
          </a:xfrm>
          <a:prstGeom prst="cube">
            <a:avLst/>
          </a:prstGeom>
          <a:solidFill>
            <a:schemeClr val="accent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17CB4101-6334-4E46-A8A4-9D6D933880D3}"/>
              </a:ext>
            </a:extLst>
          </p:cNvPr>
          <p:cNvSpPr/>
          <p:nvPr/>
        </p:nvSpPr>
        <p:spPr>
          <a:xfrm>
            <a:off x="6342916" y="5826441"/>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57EBD78F-B39D-4E84-A2E0-C06987435804}"/>
              </a:ext>
            </a:extLst>
          </p:cNvPr>
          <p:cNvSpPr/>
          <p:nvPr/>
        </p:nvSpPr>
        <p:spPr>
          <a:xfrm>
            <a:off x="6867217" y="582644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29007B10-6476-44E7-98A8-393B12351E22}"/>
              </a:ext>
            </a:extLst>
          </p:cNvPr>
          <p:cNvSpPr/>
          <p:nvPr/>
        </p:nvSpPr>
        <p:spPr>
          <a:xfrm>
            <a:off x="7391518" y="5826439"/>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5513468D-4F59-4B19-92E7-A1C421387529}"/>
              </a:ext>
            </a:extLst>
          </p:cNvPr>
          <p:cNvSpPr/>
          <p:nvPr/>
        </p:nvSpPr>
        <p:spPr>
          <a:xfrm>
            <a:off x="7915819" y="582643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565F1112-73F8-4F24-8ABF-DCF6C22783F5}"/>
              </a:ext>
            </a:extLst>
          </p:cNvPr>
          <p:cNvSpPr/>
          <p:nvPr/>
        </p:nvSpPr>
        <p:spPr>
          <a:xfrm>
            <a:off x="4592592" y="6006140"/>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B0C87AA3-9F75-4090-8720-E6D5BF548B87}"/>
              </a:ext>
            </a:extLst>
          </p:cNvPr>
          <p:cNvSpPr/>
          <p:nvPr/>
        </p:nvSpPr>
        <p:spPr>
          <a:xfrm>
            <a:off x="5116893" y="6006139"/>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8C2C7E72-96C5-49AA-9BA9-5C3BFFC09330}"/>
              </a:ext>
            </a:extLst>
          </p:cNvPr>
          <p:cNvSpPr/>
          <p:nvPr/>
        </p:nvSpPr>
        <p:spPr>
          <a:xfrm>
            <a:off x="5641194" y="6006138"/>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5373021F-6322-47B6-8522-7B97C10145BF}"/>
              </a:ext>
            </a:extLst>
          </p:cNvPr>
          <p:cNvSpPr/>
          <p:nvPr/>
        </p:nvSpPr>
        <p:spPr>
          <a:xfrm>
            <a:off x="6165495" y="6006137"/>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8B5D25AE-CCCA-4B11-A4EE-1592CB45559F}"/>
              </a:ext>
            </a:extLst>
          </p:cNvPr>
          <p:cNvSpPr/>
          <p:nvPr/>
        </p:nvSpPr>
        <p:spPr>
          <a:xfrm>
            <a:off x="6689796" y="6006136"/>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5FCC956A-32A6-41B1-88F2-62D87F523B7F}"/>
              </a:ext>
            </a:extLst>
          </p:cNvPr>
          <p:cNvSpPr/>
          <p:nvPr/>
        </p:nvSpPr>
        <p:spPr>
          <a:xfrm>
            <a:off x="7214097" y="6006135"/>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3791F0EB-652B-40F7-BCFE-448A33CDED5F}"/>
              </a:ext>
            </a:extLst>
          </p:cNvPr>
          <p:cNvSpPr/>
          <p:nvPr/>
        </p:nvSpPr>
        <p:spPr>
          <a:xfrm>
            <a:off x="7738398" y="6006134"/>
            <a:ext cx="743803" cy="743803"/>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D2A84F42-C443-4588-A096-9FC756044DC7}"/>
              </a:ext>
            </a:extLst>
          </p:cNvPr>
          <p:cNvCxnSpPr>
            <a:cxnSpLocks/>
          </p:cNvCxnSpPr>
          <p:nvPr/>
        </p:nvCxnSpPr>
        <p:spPr>
          <a:xfrm>
            <a:off x="4128246" y="4152634"/>
            <a:ext cx="1980932" cy="1747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FC384E05-8260-431A-8B0B-C09BA6A0A493}"/>
              </a:ext>
            </a:extLst>
          </p:cNvPr>
          <p:cNvCxnSpPr>
            <a:cxnSpLocks/>
            <a:stCxn id="242" idx="1"/>
          </p:cNvCxnSpPr>
          <p:nvPr/>
        </p:nvCxnSpPr>
        <p:spPr>
          <a:xfrm flipH="1">
            <a:off x="6244759" y="4150305"/>
            <a:ext cx="2472274" cy="1758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1" name="Cube 290">
            <a:extLst>
              <a:ext uri="{FF2B5EF4-FFF2-40B4-BE49-F238E27FC236}">
                <a16:creationId xmlns:a16="http://schemas.microsoft.com/office/drawing/2014/main" id="{0EC365A3-E1F8-4F70-9F74-7D36ED683AC5}"/>
              </a:ext>
            </a:extLst>
          </p:cNvPr>
          <p:cNvSpPr/>
          <p:nvPr/>
        </p:nvSpPr>
        <p:spPr>
          <a:xfrm>
            <a:off x="3536028" y="420068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4060329" y="420068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4549695" y="420068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5108931" y="420068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5633232" y="420067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736385" y="414405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8F1194DF-10FD-47A1-8494-DDADD5CCCE65}"/>
              </a:ext>
            </a:extLst>
          </p:cNvPr>
          <p:cNvSpPr/>
          <p:nvPr/>
        </p:nvSpPr>
        <p:spPr>
          <a:xfrm>
            <a:off x="8260686" y="414405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784987" y="414404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9309288" y="414404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833589" y="414404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357890" y="414404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7801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lstStyle/>
          <a:p>
            <a:r>
              <a:rPr lang="en-GB" dirty="0">
                <a:solidFill>
                  <a:schemeClr val="bg1"/>
                </a:solidFill>
              </a:rPr>
              <a:t>Complex effect Feedforward + lateral</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4351338"/>
          </a:xfrm>
        </p:spPr>
        <p:txBody>
          <a:bodyPr/>
          <a:lstStyle/>
          <a:p>
            <a:r>
              <a:rPr lang="en-GB" dirty="0">
                <a:solidFill>
                  <a:schemeClr val="bg1"/>
                </a:solidFill>
              </a:rPr>
              <a:t>Implementation</a:t>
            </a:r>
          </a:p>
          <a:p>
            <a:pPr lvl="1"/>
            <a:r>
              <a:rPr lang="en-GB" dirty="0">
                <a:solidFill>
                  <a:schemeClr val="bg1"/>
                </a:solidFill>
              </a:rPr>
              <a:t>Different neuron populations</a:t>
            </a:r>
          </a:p>
          <a:p>
            <a:pPr lvl="1"/>
            <a:r>
              <a:rPr lang="en-GB" dirty="0">
                <a:solidFill>
                  <a:schemeClr val="bg1"/>
                </a:solidFill>
              </a:rPr>
              <a:t>Simple direct feedforward connection</a:t>
            </a:r>
          </a:p>
          <a:p>
            <a:pPr lvl="1"/>
            <a:r>
              <a:rPr lang="en-GB" dirty="0">
                <a:solidFill>
                  <a:schemeClr val="bg1"/>
                </a:solidFill>
              </a:rPr>
              <a:t>Lateral connections within populations</a:t>
            </a:r>
          </a:p>
          <a:p>
            <a:pPr lvl="1"/>
            <a:r>
              <a:rPr lang="en-GB" dirty="0">
                <a:solidFill>
                  <a:schemeClr val="bg1"/>
                </a:solidFill>
              </a:rPr>
              <a:t>Input is delivered to the first layer</a:t>
            </a:r>
          </a:p>
          <a:p>
            <a:pPr lvl="1"/>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2" name="Straight Arrow Connector 311">
            <a:extLst>
              <a:ext uri="{FF2B5EF4-FFF2-40B4-BE49-F238E27FC236}">
                <a16:creationId xmlns:a16="http://schemas.microsoft.com/office/drawing/2014/main" id="{246C2522-7CEF-46ED-BE64-5156F01194FF}"/>
              </a:ext>
            </a:extLst>
          </p:cNvPr>
          <p:cNvCxnSpPr>
            <a:cxnSpLocks/>
          </p:cNvCxnSpPr>
          <p:nvPr/>
        </p:nvCxnSpPr>
        <p:spPr>
          <a:xfrm>
            <a:off x="8377046" y="1223723"/>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4D769B93-561F-4AF0-90AC-667145CF4431}"/>
              </a:ext>
            </a:extLst>
          </p:cNvPr>
          <p:cNvCxnSpPr>
            <a:cxnSpLocks/>
          </p:cNvCxnSpPr>
          <p:nvPr/>
        </p:nvCxnSpPr>
        <p:spPr>
          <a:xfrm>
            <a:off x="8396423" y="3474135"/>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Connector: Curved 4">
            <a:extLst>
              <a:ext uri="{FF2B5EF4-FFF2-40B4-BE49-F238E27FC236}">
                <a16:creationId xmlns:a16="http://schemas.microsoft.com/office/drawing/2014/main" id="{80AF64DE-E841-4A27-BAFE-8F831C63B585}"/>
              </a:ext>
            </a:extLst>
          </p:cNvPr>
          <p:cNvCxnSpPr>
            <a:cxnSpLocks/>
          </p:cNvCxnSpPr>
          <p:nvPr/>
        </p:nvCxnSpPr>
        <p:spPr>
          <a:xfrm rot="5400000" flipH="1" flipV="1">
            <a:off x="8504666" y="3196945"/>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5" name="Connector: Curved 154">
            <a:extLst>
              <a:ext uri="{FF2B5EF4-FFF2-40B4-BE49-F238E27FC236}">
                <a16:creationId xmlns:a16="http://schemas.microsoft.com/office/drawing/2014/main" id="{2299DEF4-EF55-4BE2-9AF8-AD3CA1797FE7}"/>
              </a:ext>
            </a:extLst>
          </p:cNvPr>
          <p:cNvCxnSpPr>
            <a:cxnSpLocks/>
          </p:cNvCxnSpPr>
          <p:nvPr/>
        </p:nvCxnSpPr>
        <p:spPr>
          <a:xfrm rot="5400000" flipH="1" flipV="1">
            <a:off x="8773257" y="2943378"/>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8" name="Connector: Curved 157">
            <a:extLst>
              <a:ext uri="{FF2B5EF4-FFF2-40B4-BE49-F238E27FC236}">
                <a16:creationId xmlns:a16="http://schemas.microsoft.com/office/drawing/2014/main" id="{22FCBFFE-2D06-4C07-B692-0779C12641CA}"/>
              </a:ext>
            </a:extLst>
          </p:cNvPr>
          <p:cNvCxnSpPr>
            <a:cxnSpLocks/>
          </p:cNvCxnSpPr>
          <p:nvPr/>
        </p:nvCxnSpPr>
        <p:spPr>
          <a:xfrm rot="5400000" flipH="1" flipV="1">
            <a:off x="8779983" y="3113764"/>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1" name="Connector: Curved 160">
            <a:extLst>
              <a:ext uri="{FF2B5EF4-FFF2-40B4-BE49-F238E27FC236}">
                <a16:creationId xmlns:a16="http://schemas.microsoft.com/office/drawing/2014/main" id="{092FD456-D7EF-4039-A775-6A73564F1020}"/>
              </a:ext>
            </a:extLst>
          </p:cNvPr>
          <p:cNvCxnSpPr>
            <a:cxnSpLocks/>
          </p:cNvCxnSpPr>
          <p:nvPr/>
        </p:nvCxnSpPr>
        <p:spPr>
          <a:xfrm rot="16200000" flipH="1">
            <a:off x="8600645" y="3292137"/>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4" name="Connector: Curved 163">
            <a:extLst>
              <a:ext uri="{FF2B5EF4-FFF2-40B4-BE49-F238E27FC236}">
                <a16:creationId xmlns:a16="http://schemas.microsoft.com/office/drawing/2014/main" id="{8FDE98FD-4021-406C-9FCB-400E59D92356}"/>
              </a:ext>
            </a:extLst>
          </p:cNvPr>
          <p:cNvCxnSpPr>
            <a:cxnSpLocks/>
          </p:cNvCxnSpPr>
          <p:nvPr/>
        </p:nvCxnSpPr>
        <p:spPr>
          <a:xfrm rot="16200000" flipH="1" flipV="1">
            <a:off x="8315890" y="3403051"/>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7" name="Connector: Curved 166">
            <a:extLst>
              <a:ext uri="{FF2B5EF4-FFF2-40B4-BE49-F238E27FC236}">
                <a16:creationId xmlns:a16="http://schemas.microsoft.com/office/drawing/2014/main" id="{DCDF2EF0-D032-4EDB-98FC-86A535547442}"/>
              </a:ext>
            </a:extLst>
          </p:cNvPr>
          <p:cNvCxnSpPr>
            <a:cxnSpLocks/>
          </p:cNvCxnSpPr>
          <p:nvPr/>
        </p:nvCxnSpPr>
        <p:spPr>
          <a:xfrm rot="16200000" flipH="1" flipV="1">
            <a:off x="8044078" y="3137828"/>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6" name="Connector: Curved 295">
            <a:extLst>
              <a:ext uri="{FF2B5EF4-FFF2-40B4-BE49-F238E27FC236}">
                <a16:creationId xmlns:a16="http://schemas.microsoft.com/office/drawing/2014/main" id="{D06A60F8-ED27-42BD-8A32-DD1C2E1C69B2}"/>
              </a:ext>
            </a:extLst>
          </p:cNvPr>
          <p:cNvCxnSpPr>
            <a:cxnSpLocks/>
          </p:cNvCxnSpPr>
          <p:nvPr/>
        </p:nvCxnSpPr>
        <p:spPr>
          <a:xfrm rot="16200000" flipH="1" flipV="1">
            <a:off x="8222368" y="3138685"/>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9" name="Connector: Curved 298">
            <a:extLst>
              <a:ext uri="{FF2B5EF4-FFF2-40B4-BE49-F238E27FC236}">
                <a16:creationId xmlns:a16="http://schemas.microsoft.com/office/drawing/2014/main" id="{ADEBD793-7952-473D-BA98-A8B74A5019EB}"/>
              </a:ext>
            </a:extLst>
          </p:cNvPr>
          <p:cNvCxnSpPr>
            <a:cxnSpLocks/>
          </p:cNvCxnSpPr>
          <p:nvPr/>
        </p:nvCxnSpPr>
        <p:spPr>
          <a:xfrm rot="16200000" flipV="1">
            <a:off x="8222864" y="3134953"/>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0" name="Connector: Curved 299">
            <a:extLst>
              <a:ext uri="{FF2B5EF4-FFF2-40B4-BE49-F238E27FC236}">
                <a16:creationId xmlns:a16="http://schemas.microsoft.com/office/drawing/2014/main" id="{E0728D5D-7F5C-40DD-9516-496F456E726C}"/>
              </a:ext>
            </a:extLst>
          </p:cNvPr>
          <p:cNvCxnSpPr>
            <a:cxnSpLocks/>
          </p:cNvCxnSpPr>
          <p:nvPr/>
        </p:nvCxnSpPr>
        <p:spPr>
          <a:xfrm rot="5400000" flipH="1" flipV="1">
            <a:off x="8469131" y="5467225"/>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2" name="Connector: Curved 301">
            <a:extLst>
              <a:ext uri="{FF2B5EF4-FFF2-40B4-BE49-F238E27FC236}">
                <a16:creationId xmlns:a16="http://schemas.microsoft.com/office/drawing/2014/main" id="{A441CCC5-A810-4D0A-9FD1-DC1B635F8217}"/>
              </a:ext>
            </a:extLst>
          </p:cNvPr>
          <p:cNvCxnSpPr>
            <a:cxnSpLocks/>
          </p:cNvCxnSpPr>
          <p:nvPr/>
        </p:nvCxnSpPr>
        <p:spPr>
          <a:xfrm rot="5400000" flipH="1" flipV="1">
            <a:off x="8737722" y="5213658"/>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onnector: Curved 302">
            <a:extLst>
              <a:ext uri="{FF2B5EF4-FFF2-40B4-BE49-F238E27FC236}">
                <a16:creationId xmlns:a16="http://schemas.microsoft.com/office/drawing/2014/main" id="{8A6C8155-5EDA-4464-BD56-2CDD13DA7B54}"/>
              </a:ext>
            </a:extLst>
          </p:cNvPr>
          <p:cNvCxnSpPr>
            <a:cxnSpLocks/>
          </p:cNvCxnSpPr>
          <p:nvPr/>
        </p:nvCxnSpPr>
        <p:spPr>
          <a:xfrm rot="5400000" flipH="1" flipV="1">
            <a:off x="8744448" y="5384044"/>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onnector: Curved 303">
            <a:extLst>
              <a:ext uri="{FF2B5EF4-FFF2-40B4-BE49-F238E27FC236}">
                <a16:creationId xmlns:a16="http://schemas.microsoft.com/office/drawing/2014/main" id="{CAC0F0EC-5235-4D95-AABF-A6F1C3C38EF9}"/>
              </a:ext>
            </a:extLst>
          </p:cNvPr>
          <p:cNvCxnSpPr>
            <a:cxnSpLocks/>
          </p:cNvCxnSpPr>
          <p:nvPr/>
        </p:nvCxnSpPr>
        <p:spPr>
          <a:xfrm rot="16200000" flipH="1">
            <a:off x="8565110" y="5562417"/>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onnector: Curved 304">
            <a:extLst>
              <a:ext uri="{FF2B5EF4-FFF2-40B4-BE49-F238E27FC236}">
                <a16:creationId xmlns:a16="http://schemas.microsoft.com/office/drawing/2014/main" id="{8FDB7C77-27D0-4E1B-93E4-66052AC20E77}"/>
              </a:ext>
            </a:extLst>
          </p:cNvPr>
          <p:cNvCxnSpPr>
            <a:cxnSpLocks/>
          </p:cNvCxnSpPr>
          <p:nvPr/>
        </p:nvCxnSpPr>
        <p:spPr>
          <a:xfrm rot="16200000" flipH="1" flipV="1">
            <a:off x="8280355" y="5673331"/>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6" name="Connector: Curved 305">
            <a:extLst>
              <a:ext uri="{FF2B5EF4-FFF2-40B4-BE49-F238E27FC236}">
                <a16:creationId xmlns:a16="http://schemas.microsoft.com/office/drawing/2014/main" id="{D98A8F5F-E45D-4A3F-BF6D-DC48AC56B115}"/>
              </a:ext>
            </a:extLst>
          </p:cNvPr>
          <p:cNvCxnSpPr>
            <a:cxnSpLocks/>
          </p:cNvCxnSpPr>
          <p:nvPr/>
        </p:nvCxnSpPr>
        <p:spPr>
          <a:xfrm rot="16200000" flipH="1" flipV="1">
            <a:off x="8008543" y="5408108"/>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8" name="Connector: Curved 307">
            <a:extLst>
              <a:ext uri="{FF2B5EF4-FFF2-40B4-BE49-F238E27FC236}">
                <a16:creationId xmlns:a16="http://schemas.microsoft.com/office/drawing/2014/main" id="{9BA2419B-7117-4F48-9100-516168B88047}"/>
              </a:ext>
            </a:extLst>
          </p:cNvPr>
          <p:cNvCxnSpPr>
            <a:cxnSpLocks/>
          </p:cNvCxnSpPr>
          <p:nvPr/>
        </p:nvCxnSpPr>
        <p:spPr>
          <a:xfrm rot="16200000" flipH="1" flipV="1">
            <a:off x="8186833" y="5408965"/>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9" name="Connector: Curved 308">
            <a:extLst>
              <a:ext uri="{FF2B5EF4-FFF2-40B4-BE49-F238E27FC236}">
                <a16:creationId xmlns:a16="http://schemas.microsoft.com/office/drawing/2014/main" id="{85EFF8AD-0424-4DEE-BC0B-23B91D54CEA3}"/>
              </a:ext>
            </a:extLst>
          </p:cNvPr>
          <p:cNvCxnSpPr>
            <a:cxnSpLocks/>
          </p:cNvCxnSpPr>
          <p:nvPr/>
        </p:nvCxnSpPr>
        <p:spPr>
          <a:xfrm rot="16200000" flipV="1">
            <a:off x="8187329" y="5405233"/>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1" name="Connector: Curved 310">
            <a:extLst>
              <a:ext uri="{FF2B5EF4-FFF2-40B4-BE49-F238E27FC236}">
                <a16:creationId xmlns:a16="http://schemas.microsoft.com/office/drawing/2014/main" id="{B3B7D3DD-4405-4524-B1C5-7647EB8DFCB1}"/>
              </a:ext>
            </a:extLst>
          </p:cNvPr>
          <p:cNvCxnSpPr>
            <a:cxnSpLocks/>
          </p:cNvCxnSpPr>
          <p:nvPr/>
        </p:nvCxnSpPr>
        <p:spPr>
          <a:xfrm rot="5400000" flipH="1" flipV="1">
            <a:off x="8466795" y="96751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3" name="Connector: Curved 312">
            <a:extLst>
              <a:ext uri="{FF2B5EF4-FFF2-40B4-BE49-F238E27FC236}">
                <a16:creationId xmlns:a16="http://schemas.microsoft.com/office/drawing/2014/main" id="{195471F8-FAD8-4566-BB88-4626AFB54FC6}"/>
              </a:ext>
            </a:extLst>
          </p:cNvPr>
          <p:cNvCxnSpPr>
            <a:cxnSpLocks/>
          </p:cNvCxnSpPr>
          <p:nvPr/>
        </p:nvCxnSpPr>
        <p:spPr>
          <a:xfrm rot="5400000" flipH="1" flipV="1">
            <a:off x="8735386" y="71395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5" name="Connector: Curved 314">
            <a:extLst>
              <a:ext uri="{FF2B5EF4-FFF2-40B4-BE49-F238E27FC236}">
                <a16:creationId xmlns:a16="http://schemas.microsoft.com/office/drawing/2014/main" id="{8535A2D3-100E-46F7-8F7E-E85576DC8BC9}"/>
              </a:ext>
            </a:extLst>
          </p:cNvPr>
          <p:cNvCxnSpPr>
            <a:cxnSpLocks/>
          </p:cNvCxnSpPr>
          <p:nvPr/>
        </p:nvCxnSpPr>
        <p:spPr>
          <a:xfrm rot="5400000" flipH="1" flipV="1">
            <a:off x="8742112" y="88433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7" name="Connector: Curved 316">
            <a:extLst>
              <a:ext uri="{FF2B5EF4-FFF2-40B4-BE49-F238E27FC236}">
                <a16:creationId xmlns:a16="http://schemas.microsoft.com/office/drawing/2014/main" id="{5690DC90-5CA7-49D6-8F41-12B406113643}"/>
              </a:ext>
            </a:extLst>
          </p:cNvPr>
          <p:cNvCxnSpPr>
            <a:cxnSpLocks/>
          </p:cNvCxnSpPr>
          <p:nvPr/>
        </p:nvCxnSpPr>
        <p:spPr>
          <a:xfrm rot="16200000" flipH="1">
            <a:off x="8562774" y="106271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9" name="Connector: Curved 318">
            <a:extLst>
              <a:ext uri="{FF2B5EF4-FFF2-40B4-BE49-F238E27FC236}">
                <a16:creationId xmlns:a16="http://schemas.microsoft.com/office/drawing/2014/main" id="{8A243799-EE4C-4E61-831D-CE5DC4857B24}"/>
              </a:ext>
            </a:extLst>
          </p:cNvPr>
          <p:cNvCxnSpPr>
            <a:cxnSpLocks/>
          </p:cNvCxnSpPr>
          <p:nvPr/>
        </p:nvCxnSpPr>
        <p:spPr>
          <a:xfrm rot="16200000" flipH="1" flipV="1">
            <a:off x="8278019" y="117362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29" name="Connector: Curved 328">
            <a:extLst>
              <a:ext uri="{FF2B5EF4-FFF2-40B4-BE49-F238E27FC236}">
                <a16:creationId xmlns:a16="http://schemas.microsoft.com/office/drawing/2014/main" id="{5876D250-D955-4324-9AC0-B9CE4F99B076}"/>
              </a:ext>
            </a:extLst>
          </p:cNvPr>
          <p:cNvCxnSpPr>
            <a:cxnSpLocks/>
          </p:cNvCxnSpPr>
          <p:nvPr/>
        </p:nvCxnSpPr>
        <p:spPr>
          <a:xfrm rot="16200000" flipH="1" flipV="1">
            <a:off x="8006207" y="90840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0" name="Connector: Curved 329">
            <a:extLst>
              <a:ext uri="{FF2B5EF4-FFF2-40B4-BE49-F238E27FC236}">
                <a16:creationId xmlns:a16="http://schemas.microsoft.com/office/drawing/2014/main" id="{72D88295-DBD5-43DD-B248-11C2C1EAC409}"/>
              </a:ext>
            </a:extLst>
          </p:cNvPr>
          <p:cNvCxnSpPr>
            <a:cxnSpLocks/>
          </p:cNvCxnSpPr>
          <p:nvPr/>
        </p:nvCxnSpPr>
        <p:spPr>
          <a:xfrm rot="16200000" flipH="1" flipV="1">
            <a:off x="8184497" y="90925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1" name="Connector: Curved 330">
            <a:extLst>
              <a:ext uri="{FF2B5EF4-FFF2-40B4-BE49-F238E27FC236}">
                <a16:creationId xmlns:a16="http://schemas.microsoft.com/office/drawing/2014/main" id="{DA871764-6F41-4A38-91EA-4507450EBF1F}"/>
              </a:ext>
            </a:extLst>
          </p:cNvPr>
          <p:cNvCxnSpPr>
            <a:cxnSpLocks/>
          </p:cNvCxnSpPr>
          <p:nvPr/>
        </p:nvCxnSpPr>
        <p:spPr>
          <a:xfrm rot="16200000" flipV="1">
            <a:off x="8184993" y="90552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3" name="Connector: Elbow 332">
            <a:extLst>
              <a:ext uri="{FF2B5EF4-FFF2-40B4-BE49-F238E27FC236}">
                <a16:creationId xmlns:a16="http://schemas.microsoft.com/office/drawing/2014/main" id="{10737A00-9A3C-495D-B866-6C8A3A68CFDC}"/>
              </a:ext>
            </a:extLst>
          </p:cNvPr>
          <p:cNvCxnSpPr>
            <a:cxnSpLocks/>
            <a:endCxn id="205" idx="2"/>
          </p:cNvCxnSpPr>
          <p:nvPr/>
        </p:nvCxnSpPr>
        <p:spPr>
          <a:xfrm flipV="1">
            <a:off x="1642402" y="1688602"/>
            <a:ext cx="5221165" cy="3115329"/>
          </a:xfrm>
          <a:prstGeom prst="bentConnector3">
            <a:avLst>
              <a:gd name="adj1" fmla="val 8466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699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590592" cy="1325563"/>
          </a:xfrm>
        </p:spPr>
        <p:txBody>
          <a:bodyPr>
            <a:normAutofit fontScale="90000"/>
          </a:bodyPr>
          <a:lstStyle/>
          <a:p>
            <a:r>
              <a:rPr lang="en-GB" dirty="0">
                <a:solidFill>
                  <a:schemeClr val="bg1"/>
                </a:solidFill>
              </a:rPr>
              <a:t>Complex effect </a:t>
            </a:r>
            <a:br>
              <a:rPr lang="en-GB" dirty="0">
                <a:solidFill>
                  <a:schemeClr val="bg1"/>
                </a:solidFill>
              </a:rPr>
            </a:br>
            <a:r>
              <a:rPr lang="en-GB" dirty="0">
                <a:solidFill>
                  <a:schemeClr val="bg1"/>
                </a:solidFill>
              </a:rPr>
              <a:t>Lateral Feedforward + within population lateral</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3517394"/>
          </a:xfrm>
        </p:spPr>
        <p:txBody>
          <a:bodyPr>
            <a:normAutofit fontScale="85000" lnSpcReduction="10000"/>
          </a:bodyPr>
          <a:lstStyle/>
          <a:p>
            <a:r>
              <a:rPr lang="en-GB" dirty="0">
                <a:solidFill>
                  <a:schemeClr val="bg1"/>
                </a:solidFill>
              </a:rPr>
              <a:t>Implementation</a:t>
            </a:r>
          </a:p>
          <a:p>
            <a:pPr lvl="1"/>
            <a:r>
              <a:rPr lang="en-GB" dirty="0">
                <a:solidFill>
                  <a:schemeClr val="bg1"/>
                </a:solidFill>
              </a:rPr>
              <a:t>Different neuron populations</a:t>
            </a:r>
          </a:p>
          <a:p>
            <a:pPr lvl="1"/>
            <a:r>
              <a:rPr lang="en-GB" dirty="0">
                <a:solidFill>
                  <a:schemeClr val="bg1"/>
                </a:solidFill>
              </a:rPr>
              <a:t>Different feedforward connection scheme</a:t>
            </a:r>
          </a:p>
          <a:p>
            <a:pPr lvl="2"/>
            <a:r>
              <a:rPr lang="en-GB" dirty="0">
                <a:solidFill>
                  <a:schemeClr val="bg1"/>
                </a:solidFill>
              </a:rPr>
              <a:t>Asymmetric feedforward between layer 1 and 2</a:t>
            </a:r>
          </a:p>
          <a:p>
            <a:pPr lvl="1"/>
            <a:r>
              <a:rPr lang="en-GB" dirty="0">
                <a:solidFill>
                  <a:schemeClr val="bg1"/>
                </a:solidFill>
              </a:rPr>
              <a:t>Lateral connections within populations</a:t>
            </a:r>
          </a:p>
          <a:p>
            <a:pPr lvl="1"/>
            <a:r>
              <a:rPr lang="en-GB" dirty="0">
                <a:solidFill>
                  <a:schemeClr val="bg1"/>
                </a:solidFill>
              </a:rPr>
              <a:t>Input is delivered to the first layer</a:t>
            </a:r>
          </a:p>
          <a:p>
            <a:pPr lvl="1"/>
            <a:endParaRPr lang="en-GB" dirty="0">
              <a:solidFill>
                <a:schemeClr val="bg1"/>
              </a:solidFill>
            </a:endParaRPr>
          </a:p>
          <a:p>
            <a:r>
              <a:rPr lang="en-GB" dirty="0">
                <a:solidFill>
                  <a:schemeClr val="bg1"/>
                </a:solidFill>
              </a:rPr>
              <a:t>Effect</a:t>
            </a:r>
          </a:p>
          <a:p>
            <a:pPr lvl="1"/>
            <a:r>
              <a:rPr lang="en-GB" dirty="0">
                <a:solidFill>
                  <a:schemeClr val="bg1"/>
                </a:solidFill>
              </a:rPr>
              <a:t>Information flow has a lateral direction</a:t>
            </a: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5" name="Straight Arrow Connector 324">
            <a:extLst>
              <a:ext uri="{FF2B5EF4-FFF2-40B4-BE49-F238E27FC236}">
                <a16:creationId xmlns:a16="http://schemas.microsoft.com/office/drawing/2014/main" id="{4D769B93-561F-4AF0-90AC-667145CF4431}"/>
              </a:ext>
            </a:extLst>
          </p:cNvPr>
          <p:cNvCxnSpPr>
            <a:cxnSpLocks/>
          </p:cNvCxnSpPr>
          <p:nvPr/>
        </p:nvCxnSpPr>
        <p:spPr>
          <a:xfrm>
            <a:off x="8396423" y="3474135"/>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0" name="Connector: Curved 299">
            <a:extLst>
              <a:ext uri="{FF2B5EF4-FFF2-40B4-BE49-F238E27FC236}">
                <a16:creationId xmlns:a16="http://schemas.microsoft.com/office/drawing/2014/main" id="{E0728D5D-7F5C-40DD-9516-496F456E726C}"/>
              </a:ext>
            </a:extLst>
          </p:cNvPr>
          <p:cNvCxnSpPr>
            <a:cxnSpLocks/>
          </p:cNvCxnSpPr>
          <p:nvPr/>
        </p:nvCxnSpPr>
        <p:spPr>
          <a:xfrm rot="5400000" flipH="1" flipV="1">
            <a:off x="8469131" y="5467225"/>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2" name="Connector: Curved 301">
            <a:extLst>
              <a:ext uri="{FF2B5EF4-FFF2-40B4-BE49-F238E27FC236}">
                <a16:creationId xmlns:a16="http://schemas.microsoft.com/office/drawing/2014/main" id="{A441CCC5-A810-4D0A-9FD1-DC1B635F8217}"/>
              </a:ext>
            </a:extLst>
          </p:cNvPr>
          <p:cNvCxnSpPr>
            <a:cxnSpLocks/>
          </p:cNvCxnSpPr>
          <p:nvPr/>
        </p:nvCxnSpPr>
        <p:spPr>
          <a:xfrm rot="5400000" flipH="1" flipV="1">
            <a:off x="8737722" y="5213658"/>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onnector: Curved 302">
            <a:extLst>
              <a:ext uri="{FF2B5EF4-FFF2-40B4-BE49-F238E27FC236}">
                <a16:creationId xmlns:a16="http://schemas.microsoft.com/office/drawing/2014/main" id="{8A6C8155-5EDA-4464-BD56-2CDD13DA7B54}"/>
              </a:ext>
            </a:extLst>
          </p:cNvPr>
          <p:cNvCxnSpPr>
            <a:cxnSpLocks/>
          </p:cNvCxnSpPr>
          <p:nvPr/>
        </p:nvCxnSpPr>
        <p:spPr>
          <a:xfrm rot="5400000" flipH="1" flipV="1">
            <a:off x="8744448" y="5384044"/>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onnector: Curved 303">
            <a:extLst>
              <a:ext uri="{FF2B5EF4-FFF2-40B4-BE49-F238E27FC236}">
                <a16:creationId xmlns:a16="http://schemas.microsoft.com/office/drawing/2014/main" id="{CAC0F0EC-5235-4D95-AABF-A6F1C3C38EF9}"/>
              </a:ext>
            </a:extLst>
          </p:cNvPr>
          <p:cNvCxnSpPr>
            <a:cxnSpLocks/>
          </p:cNvCxnSpPr>
          <p:nvPr/>
        </p:nvCxnSpPr>
        <p:spPr>
          <a:xfrm rot="16200000" flipH="1">
            <a:off x="8565110" y="5562417"/>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onnector: Curved 304">
            <a:extLst>
              <a:ext uri="{FF2B5EF4-FFF2-40B4-BE49-F238E27FC236}">
                <a16:creationId xmlns:a16="http://schemas.microsoft.com/office/drawing/2014/main" id="{8FDB7C77-27D0-4E1B-93E4-66052AC20E77}"/>
              </a:ext>
            </a:extLst>
          </p:cNvPr>
          <p:cNvCxnSpPr>
            <a:cxnSpLocks/>
          </p:cNvCxnSpPr>
          <p:nvPr/>
        </p:nvCxnSpPr>
        <p:spPr>
          <a:xfrm rot="16200000" flipH="1" flipV="1">
            <a:off x="8280355" y="5673331"/>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6" name="Connector: Curved 305">
            <a:extLst>
              <a:ext uri="{FF2B5EF4-FFF2-40B4-BE49-F238E27FC236}">
                <a16:creationId xmlns:a16="http://schemas.microsoft.com/office/drawing/2014/main" id="{D98A8F5F-E45D-4A3F-BF6D-DC48AC56B115}"/>
              </a:ext>
            </a:extLst>
          </p:cNvPr>
          <p:cNvCxnSpPr>
            <a:cxnSpLocks/>
          </p:cNvCxnSpPr>
          <p:nvPr/>
        </p:nvCxnSpPr>
        <p:spPr>
          <a:xfrm rot="16200000" flipH="1" flipV="1">
            <a:off x="8008543" y="5408108"/>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8" name="Connector: Curved 307">
            <a:extLst>
              <a:ext uri="{FF2B5EF4-FFF2-40B4-BE49-F238E27FC236}">
                <a16:creationId xmlns:a16="http://schemas.microsoft.com/office/drawing/2014/main" id="{9BA2419B-7117-4F48-9100-516168B88047}"/>
              </a:ext>
            </a:extLst>
          </p:cNvPr>
          <p:cNvCxnSpPr>
            <a:cxnSpLocks/>
          </p:cNvCxnSpPr>
          <p:nvPr/>
        </p:nvCxnSpPr>
        <p:spPr>
          <a:xfrm rot="16200000" flipH="1" flipV="1">
            <a:off x="8186833" y="5408965"/>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9" name="Connector: Curved 308">
            <a:extLst>
              <a:ext uri="{FF2B5EF4-FFF2-40B4-BE49-F238E27FC236}">
                <a16:creationId xmlns:a16="http://schemas.microsoft.com/office/drawing/2014/main" id="{85EFF8AD-0424-4DEE-BC0B-23B91D54CEA3}"/>
              </a:ext>
            </a:extLst>
          </p:cNvPr>
          <p:cNvCxnSpPr>
            <a:cxnSpLocks/>
          </p:cNvCxnSpPr>
          <p:nvPr/>
        </p:nvCxnSpPr>
        <p:spPr>
          <a:xfrm rot="16200000" flipV="1">
            <a:off x="8187329" y="5405233"/>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6" name="Straight Arrow Connector 155">
            <a:extLst>
              <a:ext uri="{FF2B5EF4-FFF2-40B4-BE49-F238E27FC236}">
                <a16:creationId xmlns:a16="http://schemas.microsoft.com/office/drawing/2014/main" id="{7560BB1D-F229-40A1-960C-88791483BAA4}"/>
              </a:ext>
            </a:extLst>
          </p:cNvPr>
          <p:cNvCxnSpPr>
            <a:cxnSpLocks/>
            <a:stCxn id="200" idx="1"/>
          </p:cNvCxnSpPr>
          <p:nvPr/>
        </p:nvCxnSpPr>
        <p:spPr>
          <a:xfrm>
            <a:off x="8368516" y="1229978"/>
            <a:ext cx="430758" cy="231962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A94F4B4B-320F-4324-B107-A0FC844FD3FA}"/>
              </a:ext>
            </a:extLst>
          </p:cNvPr>
          <p:cNvCxnSpPr>
            <a:cxnSpLocks/>
            <a:stCxn id="207" idx="0"/>
          </p:cNvCxnSpPr>
          <p:nvPr/>
        </p:nvCxnSpPr>
        <p:spPr>
          <a:xfrm flipH="1">
            <a:off x="7784792" y="1223723"/>
            <a:ext cx="592254" cy="232588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246C2522-7CEF-46ED-BE64-5156F01194FF}"/>
              </a:ext>
            </a:extLst>
          </p:cNvPr>
          <p:cNvCxnSpPr>
            <a:cxnSpLocks/>
          </p:cNvCxnSpPr>
          <p:nvPr/>
        </p:nvCxnSpPr>
        <p:spPr>
          <a:xfrm flipH="1">
            <a:off x="8267011" y="1223723"/>
            <a:ext cx="110035" cy="232588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3" name="Connector: Curved 162">
            <a:extLst>
              <a:ext uri="{FF2B5EF4-FFF2-40B4-BE49-F238E27FC236}">
                <a16:creationId xmlns:a16="http://schemas.microsoft.com/office/drawing/2014/main" id="{9574F377-111F-44C6-9D8C-C5B4970FFD7F}"/>
              </a:ext>
            </a:extLst>
          </p:cNvPr>
          <p:cNvCxnSpPr>
            <a:cxnSpLocks/>
          </p:cNvCxnSpPr>
          <p:nvPr/>
        </p:nvCxnSpPr>
        <p:spPr>
          <a:xfrm rot="5400000" flipH="1" flipV="1">
            <a:off x="8492223" y="3197614"/>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5" name="Connector: Curved 164">
            <a:extLst>
              <a:ext uri="{FF2B5EF4-FFF2-40B4-BE49-F238E27FC236}">
                <a16:creationId xmlns:a16="http://schemas.microsoft.com/office/drawing/2014/main" id="{D2E89579-48B7-45BE-A6B7-3FD2F9EF5A38}"/>
              </a:ext>
            </a:extLst>
          </p:cNvPr>
          <p:cNvCxnSpPr>
            <a:cxnSpLocks/>
          </p:cNvCxnSpPr>
          <p:nvPr/>
        </p:nvCxnSpPr>
        <p:spPr>
          <a:xfrm rot="5400000" flipH="1" flipV="1">
            <a:off x="8760814" y="2944047"/>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6" name="Connector: Curved 165">
            <a:extLst>
              <a:ext uri="{FF2B5EF4-FFF2-40B4-BE49-F238E27FC236}">
                <a16:creationId xmlns:a16="http://schemas.microsoft.com/office/drawing/2014/main" id="{DEC1ADAB-9D85-475C-909A-03BE4514D95F}"/>
              </a:ext>
            </a:extLst>
          </p:cNvPr>
          <p:cNvCxnSpPr>
            <a:cxnSpLocks/>
          </p:cNvCxnSpPr>
          <p:nvPr/>
        </p:nvCxnSpPr>
        <p:spPr>
          <a:xfrm rot="5400000" flipH="1" flipV="1">
            <a:off x="8767540" y="3114433"/>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8" name="Connector: Curved 167">
            <a:extLst>
              <a:ext uri="{FF2B5EF4-FFF2-40B4-BE49-F238E27FC236}">
                <a16:creationId xmlns:a16="http://schemas.microsoft.com/office/drawing/2014/main" id="{C526F9E0-B877-4BF3-9B21-762F6F4703B5}"/>
              </a:ext>
            </a:extLst>
          </p:cNvPr>
          <p:cNvCxnSpPr>
            <a:cxnSpLocks/>
          </p:cNvCxnSpPr>
          <p:nvPr/>
        </p:nvCxnSpPr>
        <p:spPr>
          <a:xfrm rot="16200000" flipH="1">
            <a:off x="8588202" y="3292806"/>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9" name="Connector: Curved 168">
            <a:extLst>
              <a:ext uri="{FF2B5EF4-FFF2-40B4-BE49-F238E27FC236}">
                <a16:creationId xmlns:a16="http://schemas.microsoft.com/office/drawing/2014/main" id="{2FF15891-4EAC-460D-BDBC-6209D326BBD6}"/>
              </a:ext>
            </a:extLst>
          </p:cNvPr>
          <p:cNvCxnSpPr>
            <a:cxnSpLocks/>
          </p:cNvCxnSpPr>
          <p:nvPr/>
        </p:nvCxnSpPr>
        <p:spPr>
          <a:xfrm rot="16200000" flipH="1" flipV="1">
            <a:off x="8303447" y="3403720"/>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7" name="Connector: Curved 296">
            <a:extLst>
              <a:ext uri="{FF2B5EF4-FFF2-40B4-BE49-F238E27FC236}">
                <a16:creationId xmlns:a16="http://schemas.microsoft.com/office/drawing/2014/main" id="{4C1AFCD8-2D44-4B11-85EE-A32D7980BB3B}"/>
              </a:ext>
            </a:extLst>
          </p:cNvPr>
          <p:cNvCxnSpPr>
            <a:cxnSpLocks/>
          </p:cNvCxnSpPr>
          <p:nvPr/>
        </p:nvCxnSpPr>
        <p:spPr>
          <a:xfrm rot="16200000" flipH="1" flipV="1">
            <a:off x="8031635" y="3138497"/>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8" name="Connector: Curved 297">
            <a:extLst>
              <a:ext uri="{FF2B5EF4-FFF2-40B4-BE49-F238E27FC236}">
                <a16:creationId xmlns:a16="http://schemas.microsoft.com/office/drawing/2014/main" id="{67FB5FB1-0E4E-4A5F-A6AD-081E49B19289}"/>
              </a:ext>
            </a:extLst>
          </p:cNvPr>
          <p:cNvCxnSpPr>
            <a:cxnSpLocks/>
          </p:cNvCxnSpPr>
          <p:nvPr/>
        </p:nvCxnSpPr>
        <p:spPr>
          <a:xfrm rot="16200000" flipH="1" flipV="1">
            <a:off x="8209925" y="3139354"/>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1" name="Connector: Curved 300">
            <a:extLst>
              <a:ext uri="{FF2B5EF4-FFF2-40B4-BE49-F238E27FC236}">
                <a16:creationId xmlns:a16="http://schemas.microsoft.com/office/drawing/2014/main" id="{34709228-BF6A-4262-9F65-23B3AC271D42}"/>
              </a:ext>
            </a:extLst>
          </p:cNvPr>
          <p:cNvCxnSpPr>
            <a:cxnSpLocks/>
          </p:cNvCxnSpPr>
          <p:nvPr/>
        </p:nvCxnSpPr>
        <p:spPr>
          <a:xfrm rot="16200000" flipV="1">
            <a:off x="8210421" y="3135622"/>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0" name="Connector: Elbow 309">
            <a:extLst>
              <a:ext uri="{FF2B5EF4-FFF2-40B4-BE49-F238E27FC236}">
                <a16:creationId xmlns:a16="http://schemas.microsoft.com/office/drawing/2014/main" id="{D9D3C3F3-DDF6-4BC9-B47A-A1659E33A944}"/>
              </a:ext>
            </a:extLst>
          </p:cNvPr>
          <p:cNvCxnSpPr>
            <a:cxnSpLocks/>
            <a:endCxn id="205" idx="2"/>
          </p:cNvCxnSpPr>
          <p:nvPr/>
        </p:nvCxnSpPr>
        <p:spPr>
          <a:xfrm flipV="1">
            <a:off x="1634440" y="1688602"/>
            <a:ext cx="5229127" cy="2435723"/>
          </a:xfrm>
          <a:prstGeom prst="bentConnector3">
            <a:avLst>
              <a:gd name="adj1" fmla="val 88434"/>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570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576A0-A9E0-4915-8847-F46ED3738C07}"/>
              </a:ext>
            </a:extLst>
          </p:cNvPr>
          <p:cNvSpPr>
            <a:spLocks noGrp="1"/>
          </p:cNvSpPr>
          <p:nvPr>
            <p:ph type="title"/>
          </p:nvPr>
        </p:nvSpPr>
        <p:spPr/>
        <p:txBody>
          <a:bodyPr/>
          <a:lstStyle/>
          <a:p>
            <a:r>
              <a:rPr lang="en-GB" dirty="0"/>
              <a:t>Demonstrations - Hybrid systems</a:t>
            </a:r>
          </a:p>
        </p:txBody>
      </p:sp>
      <p:sp>
        <p:nvSpPr>
          <p:cNvPr id="3" name="Content Placeholder 2">
            <a:extLst>
              <a:ext uri="{FF2B5EF4-FFF2-40B4-BE49-F238E27FC236}">
                <a16:creationId xmlns:a16="http://schemas.microsoft.com/office/drawing/2014/main" id="{8A771E04-AE9B-4FB6-BA8F-133FC9907975}"/>
              </a:ext>
            </a:extLst>
          </p:cNvPr>
          <p:cNvSpPr>
            <a:spLocks noGrp="1"/>
          </p:cNvSpPr>
          <p:nvPr>
            <p:ph idx="1"/>
          </p:nvPr>
        </p:nvSpPr>
        <p:spPr/>
        <p:txBody>
          <a:bodyPr/>
          <a:lstStyle/>
          <a:p>
            <a:r>
              <a:rPr lang="en-GB" dirty="0"/>
              <a:t>2D CA + feedforward laterally connected neuron populations</a:t>
            </a:r>
          </a:p>
          <a:p>
            <a:r>
              <a:rPr lang="en-GB" dirty="0"/>
              <a:t>1D CA + laterally connected neuron population</a:t>
            </a:r>
          </a:p>
          <a:p>
            <a:pPr lvl="1"/>
            <a:r>
              <a:rPr lang="en-GB" dirty="0"/>
              <a:t>Column mapping</a:t>
            </a:r>
          </a:p>
          <a:p>
            <a:r>
              <a:rPr lang="en-GB" dirty="0"/>
              <a:t>1D CA + laterally connected neuron population</a:t>
            </a:r>
          </a:p>
          <a:p>
            <a:pPr lvl="1"/>
            <a:r>
              <a:rPr lang="en-GB" dirty="0"/>
              <a:t>2D array mapping</a:t>
            </a:r>
          </a:p>
          <a:p>
            <a:endParaRPr lang="en-GB" dirty="0"/>
          </a:p>
        </p:txBody>
      </p:sp>
    </p:spTree>
    <p:extLst>
      <p:ext uri="{BB962C8B-B14F-4D97-AF65-F5344CB8AC3E}">
        <p14:creationId xmlns:p14="http://schemas.microsoft.com/office/powerpoint/2010/main" val="75423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4007-F137-4C71-BE97-B96F63974FA1}"/>
              </a:ext>
            </a:extLst>
          </p:cNvPr>
          <p:cNvSpPr>
            <a:spLocks noGrp="1"/>
          </p:cNvSpPr>
          <p:nvPr>
            <p:ph type="title"/>
          </p:nvPr>
        </p:nvSpPr>
        <p:spPr>
          <a:xfrm>
            <a:off x="838200" y="365125"/>
            <a:ext cx="5975324" cy="1325563"/>
          </a:xfrm>
        </p:spPr>
        <p:txBody>
          <a:bodyPr>
            <a:normAutofit fontScale="90000"/>
          </a:bodyPr>
          <a:lstStyle/>
          <a:p>
            <a:r>
              <a:rPr lang="en-GB" dirty="0">
                <a:solidFill>
                  <a:schemeClr val="bg1"/>
                </a:solidFill>
              </a:rPr>
              <a:t>Hybrid system:</a:t>
            </a:r>
            <a:br>
              <a:rPr lang="en-GB" dirty="0">
                <a:solidFill>
                  <a:schemeClr val="bg1"/>
                </a:solidFill>
              </a:rPr>
            </a:br>
            <a:r>
              <a:rPr lang="en-GB" dirty="0">
                <a:solidFill>
                  <a:schemeClr val="bg1"/>
                </a:solidFill>
              </a:rPr>
              <a:t>2D CA + neuron populations</a:t>
            </a:r>
          </a:p>
        </p:txBody>
      </p:sp>
      <p:sp>
        <p:nvSpPr>
          <p:cNvPr id="3" name="Content Placeholder 2">
            <a:extLst>
              <a:ext uri="{FF2B5EF4-FFF2-40B4-BE49-F238E27FC236}">
                <a16:creationId xmlns:a16="http://schemas.microsoft.com/office/drawing/2014/main" id="{CAAED02C-2F60-4841-A5C2-4AD2C32F2907}"/>
              </a:ext>
            </a:extLst>
          </p:cNvPr>
          <p:cNvSpPr>
            <a:spLocks noGrp="1"/>
          </p:cNvSpPr>
          <p:nvPr>
            <p:ph idx="1"/>
          </p:nvPr>
        </p:nvSpPr>
        <p:spPr>
          <a:xfrm>
            <a:off x="838200" y="1825625"/>
            <a:ext cx="4937449" cy="3876786"/>
          </a:xfrm>
        </p:spPr>
        <p:txBody>
          <a:bodyPr>
            <a:normAutofit/>
          </a:bodyPr>
          <a:lstStyle/>
          <a:p>
            <a:r>
              <a:rPr lang="en-GB" dirty="0">
                <a:solidFill>
                  <a:schemeClr val="bg1"/>
                </a:solidFill>
              </a:rPr>
              <a:t>Implementation</a:t>
            </a:r>
          </a:p>
          <a:p>
            <a:pPr lvl="1"/>
            <a:r>
              <a:rPr lang="en-GB" dirty="0">
                <a:solidFill>
                  <a:schemeClr val="bg1"/>
                </a:solidFill>
              </a:rPr>
              <a:t>Two Identical neuron populations</a:t>
            </a:r>
          </a:p>
          <a:p>
            <a:pPr lvl="1"/>
            <a:r>
              <a:rPr lang="en-GB" dirty="0">
                <a:solidFill>
                  <a:schemeClr val="bg1"/>
                </a:solidFill>
              </a:rPr>
              <a:t>Intermediate </a:t>
            </a:r>
            <a:r>
              <a:rPr lang="en-GB" dirty="0" err="1">
                <a:solidFill>
                  <a:schemeClr val="bg1"/>
                </a:solidFill>
              </a:rPr>
              <a:t>Conways</a:t>
            </a:r>
            <a:r>
              <a:rPr lang="en-GB" dirty="0">
                <a:solidFill>
                  <a:schemeClr val="bg1"/>
                </a:solidFill>
              </a:rPr>
              <a:t> game of life</a:t>
            </a:r>
          </a:p>
          <a:p>
            <a:pPr lvl="1"/>
            <a:r>
              <a:rPr lang="en-GB" dirty="0">
                <a:solidFill>
                  <a:schemeClr val="bg1"/>
                </a:solidFill>
              </a:rPr>
              <a:t>Identical feedforward connection scheme</a:t>
            </a:r>
          </a:p>
          <a:p>
            <a:pPr lvl="1"/>
            <a:r>
              <a:rPr lang="en-GB" dirty="0">
                <a:solidFill>
                  <a:schemeClr val="bg1"/>
                </a:solidFill>
              </a:rPr>
              <a:t>Input is delivered to the first layer</a:t>
            </a:r>
          </a:p>
          <a:p>
            <a:pPr lvl="1"/>
            <a:endParaRPr lang="en-GB" dirty="0">
              <a:solidFill>
                <a:schemeClr val="bg1"/>
              </a:solidFill>
            </a:endParaRPr>
          </a:p>
          <a:p>
            <a:endParaRPr lang="en-GB" dirty="0">
              <a:solidFill>
                <a:schemeClr val="bg1"/>
              </a:solidFill>
            </a:endParaRPr>
          </a:p>
        </p:txBody>
      </p:sp>
      <p:sp>
        <p:nvSpPr>
          <p:cNvPr id="170" name="Cube 169">
            <a:extLst>
              <a:ext uri="{FF2B5EF4-FFF2-40B4-BE49-F238E27FC236}">
                <a16:creationId xmlns:a16="http://schemas.microsoft.com/office/drawing/2014/main" id="{153EC0DD-7D3C-4139-B554-4618160C0205}"/>
              </a:ext>
            </a:extLst>
          </p:cNvPr>
          <p:cNvSpPr/>
          <p:nvPr/>
        </p:nvSpPr>
        <p:spPr>
          <a:xfrm>
            <a:off x="7750672" y="32524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43A23585-80EE-490E-BE94-8821620A7F9D}"/>
              </a:ext>
            </a:extLst>
          </p:cNvPr>
          <p:cNvSpPr/>
          <p:nvPr/>
        </p:nvSpPr>
        <p:spPr>
          <a:xfrm>
            <a:off x="8274973" y="32524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59AC590-E033-438E-B426-A62A2E38AF32}"/>
              </a:ext>
            </a:extLst>
          </p:cNvPr>
          <p:cNvSpPr/>
          <p:nvPr/>
        </p:nvSpPr>
        <p:spPr>
          <a:xfrm>
            <a:off x="8799274" y="32524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B7B91108-F627-4248-9C0D-54BF47D42EAE}"/>
              </a:ext>
            </a:extLst>
          </p:cNvPr>
          <p:cNvSpPr/>
          <p:nvPr/>
        </p:nvSpPr>
        <p:spPr>
          <a:xfrm>
            <a:off x="9323575" y="32524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65EA8F2C-E7CF-4945-9EDD-0456C6D3C63A}"/>
              </a:ext>
            </a:extLst>
          </p:cNvPr>
          <p:cNvSpPr/>
          <p:nvPr/>
        </p:nvSpPr>
        <p:spPr>
          <a:xfrm>
            <a:off x="9847876" y="3252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DC99E634-A5CB-479F-B8FC-494B6676D75F}"/>
              </a:ext>
            </a:extLst>
          </p:cNvPr>
          <p:cNvSpPr/>
          <p:nvPr/>
        </p:nvSpPr>
        <p:spPr>
          <a:xfrm>
            <a:off x="10372177" y="3252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B222E3C0-FE8D-4998-83B9-665085FC0D52}"/>
              </a:ext>
            </a:extLst>
          </p:cNvPr>
          <p:cNvSpPr/>
          <p:nvPr/>
        </p:nvSpPr>
        <p:spPr>
          <a:xfrm>
            <a:off x="10896478" y="3252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993E7274-5BE7-4C15-B44D-7F23AA62F904}"/>
              </a:ext>
            </a:extLst>
          </p:cNvPr>
          <p:cNvSpPr/>
          <p:nvPr/>
        </p:nvSpPr>
        <p:spPr>
          <a:xfrm>
            <a:off x="7573251" y="50494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63307D10-BE1C-4AF7-B83D-BB55DFB318D0}"/>
              </a:ext>
            </a:extLst>
          </p:cNvPr>
          <p:cNvSpPr/>
          <p:nvPr/>
        </p:nvSpPr>
        <p:spPr>
          <a:xfrm>
            <a:off x="8097552" y="50494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BF414338-5CA6-4B02-8194-EAEDEAB850E4}"/>
              </a:ext>
            </a:extLst>
          </p:cNvPr>
          <p:cNvSpPr/>
          <p:nvPr/>
        </p:nvSpPr>
        <p:spPr>
          <a:xfrm>
            <a:off x="8621853" y="50493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4E0C0B56-01DB-4A1A-A4C4-CF0DC9170CB3}"/>
              </a:ext>
            </a:extLst>
          </p:cNvPr>
          <p:cNvSpPr/>
          <p:nvPr/>
        </p:nvSpPr>
        <p:spPr>
          <a:xfrm>
            <a:off x="9146154" y="50493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431BA996-6605-4AF7-8A75-A6E7A6C0B4E3}"/>
              </a:ext>
            </a:extLst>
          </p:cNvPr>
          <p:cNvSpPr/>
          <p:nvPr/>
        </p:nvSpPr>
        <p:spPr>
          <a:xfrm>
            <a:off x="9670455" y="504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C897DFB4-A905-430B-B779-3D1F22CDF93D}"/>
              </a:ext>
            </a:extLst>
          </p:cNvPr>
          <p:cNvSpPr/>
          <p:nvPr/>
        </p:nvSpPr>
        <p:spPr>
          <a:xfrm>
            <a:off x="10194756" y="504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1BAF1A7-B9C0-408C-8E9D-DD87EC8FCE3C}"/>
              </a:ext>
            </a:extLst>
          </p:cNvPr>
          <p:cNvSpPr/>
          <p:nvPr/>
        </p:nvSpPr>
        <p:spPr>
          <a:xfrm>
            <a:off x="10719057" y="504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BFBC5C68-9722-4A5B-B649-D5C241E61876}"/>
              </a:ext>
            </a:extLst>
          </p:cNvPr>
          <p:cNvSpPr/>
          <p:nvPr/>
        </p:nvSpPr>
        <p:spPr>
          <a:xfrm>
            <a:off x="7395830" y="6846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AFA11B80-8B6D-4BC8-A188-6BC55F3BF5E6}"/>
              </a:ext>
            </a:extLst>
          </p:cNvPr>
          <p:cNvSpPr/>
          <p:nvPr/>
        </p:nvSpPr>
        <p:spPr>
          <a:xfrm>
            <a:off x="7920131" y="6846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0AEFB7D4-3968-493A-BFBA-1BA3FA48B011}"/>
              </a:ext>
            </a:extLst>
          </p:cNvPr>
          <p:cNvSpPr/>
          <p:nvPr/>
        </p:nvSpPr>
        <p:spPr>
          <a:xfrm>
            <a:off x="8444432" y="6846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59F5CDE8-E335-476F-8B35-E472D89215ED}"/>
              </a:ext>
            </a:extLst>
          </p:cNvPr>
          <p:cNvSpPr/>
          <p:nvPr/>
        </p:nvSpPr>
        <p:spPr>
          <a:xfrm>
            <a:off x="8968733" y="6846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9DD356B7-0858-42EE-A210-8A84002953F2}"/>
              </a:ext>
            </a:extLst>
          </p:cNvPr>
          <p:cNvSpPr/>
          <p:nvPr/>
        </p:nvSpPr>
        <p:spPr>
          <a:xfrm>
            <a:off x="9493034" y="684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F9A7B70-2252-49EE-93BB-2344985D9D66}"/>
              </a:ext>
            </a:extLst>
          </p:cNvPr>
          <p:cNvSpPr/>
          <p:nvPr/>
        </p:nvSpPr>
        <p:spPr>
          <a:xfrm>
            <a:off x="10017335" y="684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A6045338-E3B3-4CAC-A9D4-7C67419363CF}"/>
              </a:ext>
            </a:extLst>
          </p:cNvPr>
          <p:cNvSpPr/>
          <p:nvPr/>
        </p:nvSpPr>
        <p:spPr>
          <a:xfrm>
            <a:off x="10541636" y="684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AC0DAFDB-B79D-4A21-8B34-70422F821D79}"/>
              </a:ext>
            </a:extLst>
          </p:cNvPr>
          <p:cNvSpPr/>
          <p:nvPr/>
        </p:nvSpPr>
        <p:spPr>
          <a:xfrm>
            <a:off x="7218409" y="8643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7A80D966-36A2-4C0D-93BB-FDFBF3C60336}"/>
              </a:ext>
            </a:extLst>
          </p:cNvPr>
          <p:cNvSpPr/>
          <p:nvPr/>
        </p:nvSpPr>
        <p:spPr>
          <a:xfrm>
            <a:off x="7742710" y="8643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D628B42D-AA82-4335-A3E7-6AE842716D78}"/>
              </a:ext>
            </a:extLst>
          </p:cNvPr>
          <p:cNvSpPr/>
          <p:nvPr/>
        </p:nvSpPr>
        <p:spPr>
          <a:xfrm>
            <a:off x="8267011" y="8643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37579D51-5B95-4E9D-BAF1-3F25A087CEB0}"/>
              </a:ext>
            </a:extLst>
          </p:cNvPr>
          <p:cNvSpPr/>
          <p:nvPr/>
        </p:nvSpPr>
        <p:spPr>
          <a:xfrm>
            <a:off x="8791312" y="86433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A7BA7B21-CAEE-4841-9E23-C3EB8FE41A32}"/>
              </a:ext>
            </a:extLst>
          </p:cNvPr>
          <p:cNvSpPr/>
          <p:nvPr/>
        </p:nvSpPr>
        <p:spPr>
          <a:xfrm>
            <a:off x="9315613" y="864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24AB9BBD-3AF4-411A-9C87-ECD4059FF717}"/>
              </a:ext>
            </a:extLst>
          </p:cNvPr>
          <p:cNvSpPr/>
          <p:nvPr/>
        </p:nvSpPr>
        <p:spPr>
          <a:xfrm>
            <a:off x="9839914" y="864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2E333D45-A4DE-4DFA-A286-2DDB3A57389C}"/>
              </a:ext>
            </a:extLst>
          </p:cNvPr>
          <p:cNvSpPr/>
          <p:nvPr/>
        </p:nvSpPr>
        <p:spPr>
          <a:xfrm>
            <a:off x="10364215" y="864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732130A6-2191-4F56-8E9E-24DD2117CD90}"/>
              </a:ext>
            </a:extLst>
          </p:cNvPr>
          <p:cNvSpPr/>
          <p:nvPr/>
        </p:nvSpPr>
        <p:spPr>
          <a:xfrm>
            <a:off x="7040988" y="10440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C9AAF9FF-52DA-4710-9F17-63F0B642C4A8}"/>
              </a:ext>
            </a:extLst>
          </p:cNvPr>
          <p:cNvSpPr/>
          <p:nvPr/>
        </p:nvSpPr>
        <p:spPr>
          <a:xfrm>
            <a:off x="7565289" y="10440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967FF9B-AAD7-4277-BB35-9A477D845A5F}"/>
              </a:ext>
            </a:extLst>
          </p:cNvPr>
          <p:cNvSpPr/>
          <p:nvPr/>
        </p:nvSpPr>
        <p:spPr>
          <a:xfrm>
            <a:off x="8089590" y="1044027"/>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56CAF20C-E789-41F7-B4D9-1932203B77BD}"/>
              </a:ext>
            </a:extLst>
          </p:cNvPr>
          <p:cNvSpPr/>
          <p:nvPr/>
        </p:nvSpPr>
        <p:spPr>
          <a:xfrm>
            <a:off x="8613891" y="10440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D92BA6D-5CF1-4153-9AB2-4AB19A7B306C}"/>
              </a:ext>
            </a:extLst>
          </p:cNvPr>
          <p:cNvSpPr/>
          <p:nvPr/>
        </p:nvSpPr>
        <p:spPr>
          <a:xfrm>
            <a:off x="9138192" y="1044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3C7C282B-53A9-4BAD-84CE-035522EAD067}"/>
              </a:ext>
            </a:extLst>
          </p:cNvPr>
          <p:cNvSpPr/>
          <p:nvPr/>
        </p:nvSpPr>
        <p:spPr>
          <a:xfrm>
            <a:off x="9662493" y="1044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6F2043FB-4F0F-4D05-85DE-55FE7B8191DE}"/>
              </a:ext>
            </a:extLst>
          </p:cNvPr>
          <p:cNvSpPr/>
          <p:nvPr/>
        </p:nvSpPr>
        <p:spPr>
          <a:xfrm>
            <a:off x="10186794" y="1044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A0071C30-27F5-4701-9B66-A4164E208714}"/>
              </a:ext>
            </a:extLst>
          </p:cNvPr>
          <p:cNvSpPr/>
          <p:nvPr/>
        </p:nvSpPr>
        <p:spPr>
          <a:xfrm>
            <a:off x="6863567" y="12237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2EE7D0C0-03B1-43A5-AE38-492F8B4CFB76}"/>
              </a:ext>
            </a:extLst>
          </p:cNvPr>
          <p:cNvSpPr/>
          <p:nvPr/>
        </p:nvSpPr>
        <p:spPr>
          <a:xfrm>
            <a:off x="7387868" y="12237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C065DF0B-975F-4872-87C0-59DBC940E351}"/>
              </a:ext>
            </a:extLst>
          </p:cNvPr>
          <p:cNvSpPr/>
          <p:nvPr/>
        </p:nvSpPr>
        <p:spPr>
          <a:xfrm>
            <a:off x="7750672" y="256459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0FAEC7DA-4809-4223-8D6A-05B4EC96504A}"/>
              </a:ext>
            </a:extLst>
          </p:cNvPr>
          <p:cNvSpPr/>
          <p:nvPr/>
        </p:nvSpPr>
        <p:spPr>
          <a:xfrm>
            <a:off x="8274973" y="256459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0F88BB18-F680-4716-A278-4B05A75594EC}"/>
              </a:ext>
            </a:extLst>
          </p:cNvPr>
          <p:cNvSpPr/>
          <p:nvPr/>
        </p:nvSpPr>
        <p:spPr>
          <a:xfrm>
            <a:off x="8799274" y="256458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7251D93E-3537-47FD-901A-22729436F5B7}"/>
              </a:ext>
            </a:extLst>
          </p:cNvPr>
          <p:cNvSpPr/>
          <p:nvPr/>
        </p:nvSpPr>
        <p:spPr>
          <a:xfrm>
            <a:off x="9323575" y="256458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0D1B3A52-C82B-4E69-A681-2A66002B4381}"/>
              </a:ext>
            </a:extLst>
          </p:cNvPr>
          <p:cNvSpPr/>
          <p:nvPr/>
        </p:nvSpPr>
        <p:spPr>
          <a:xfrm>
            <a:off x="9847876" y="256458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801348AB-8ADE-4395-ADD0-9EDEB6BA3207}"/>
              </a:ext>
            </a:extLst>
          </p:cNvPr>
          <p:cNvSpPr/>
          <p:nvPr/>
        </p:nvSpPr>
        <p:spPr>
          <a:xfrm>
            <a:off x="10372177" y="256458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DC9ABBE8-F54E-4864-9B51-6B9E16332FD0}"/>
              </a:ext>
            </a:extLst>
          </p:cNvPr>
          <p:cNvSpPr/>
          <p:nvPr/>
        </p:nvSpPr>
        <p:spPr>
          <a:xfrm>
            <a:off x="10896478" y="256458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5CA7BDC7-DDB9-4733-BECF-84F20E908338}"/>
              </a:ext>
            </a:extLst>
          </p:cNvPr>
          <p:cNvSpPr/>
          <p:nvPr/>
        </p:nvSpPr>
        <p:spPr>
          <a:xfrm>
            <a:off x="7573251" y="274428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63E6EAF0-C346-49F7-AA9A-52FD7259C15F}"/>
              </a:ext>
            </a:extLst>
          </p:cNvPr>
          <p:cNvSpPr/>
          <p:nvPr/>
        </p:nvSpPr>
        <p:spPr>
          <a:xfrm>
            <a:off x="8097552" y="274428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3A7D7010-9D74-4B8E-98EF-1956263853A8}"/>
              </a:ext>
            </a:extLst>
          </p:cNvPr>
          <p:cNvSpPr/>
          <p:nvPr/>
        </p:nvSpPr>
        <p:spPr>
          <a:xfrm>
            <a:off x="8621853" y="274428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C507ADB7-99A4-46BA-9E41-917442681219}"/>
              </a:ext>
            </a:extLst>
          </p:cNvPr>
          <p:cNvSpPr/>
          <p:nvPr/>
        </p:nvSpPr>
        <p:spPr>
          <a:xfrm>
            <a:off x="9146154" y="274428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72D1A5F-3000-4267-8F1F-82D343AC12AE}"/>
              </a:ext>
            </a:extLst>
          </p:cNvPr>
          <p:cNvSpPr/>
          <p:nvPr/>
        </p:nvSpPr>
        <p:spPr>
          <a:xfrm>
            <a:off x="9670455" y="274428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5F3E681F-66EB-41F5-9CDB-635FB32D8F44}"/>
              </a:ext>
            </a:extLst>
          </p:cNvPr>
          <p:cNvSpPr/>
          <p:nvPr/>
        </p:nvSpPr>
        <p:spPr>
          <a:xfrm>
            <a:off x="10194756" y="274428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1FE784AC-481E-4F4C-991A-301312E2A82E}"/>
              </a:ext>
            </a:extLst>
          </p:cNvPr>
          <p:cNvSpPr/>
          <p:nvPr/>
        </p:nvSpPr>
        <p:spPr>
          <a:xfrm>
            <a:off x="10719057" y="274428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8C107F31-DB8E-4DC8-8DC3-B1546B4D2372}"/>
              </a:ext>
            </a:extLst>
          </p:cNvPr>
          <p:cNvSpPr/>
          <p:nvPr/>
        </p:nvSpPr>
        <p:spPr>
          <a:xfrm>
            <a:off x="7395830" y="292398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964D3BB1-764F-4DB0-A866-D9293F1E410F}"/>
              </a:ext>
            </a:extLst>
          </p:cNvPr>
          <p:cNvSpPr/>
          <p:nvPr/>
        </p:nvSpPr>
        <p:spPr>
          <a:xfrm>
            <a:off x="7920131" y="292398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9F010052-7A4B-4A76-9710-29A71D4CECE6}"/>
              </a:ext>
            </a:extLst>
          </p:cNvPr>
          <p:cNvSpPr/>
          <p:nvPr/>
        </p:nvSpPr>
        <p:spPr>
          <a:xfrm>
            <a:off x="8444432" y="292398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91245969-A143-429F-B630-B74678327262}"/>
              </a:ext>
            </a:extLst>
          </p:cNvPr>
          <p:cNvSpPr/>
          <p:nvPr/>
        </p:nvSpPr>
        <p:spPr>
          <a:xfrm>
            <a:off x="8968733" y="292398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ACFEB77D-37C1-4F23-974A-A0FD8BEAE946}"/>
              </a:ext>
            </a:extLst>
          </p:cNvPr>
          <p:cNvSpPr/>
          <p:nvPr/>
        </p:nvSpPr>
        <p:spPr>
          <a:xfrm>
            <a:off x="9493034" y="292397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72CB591A-0F99-470C-A196-B7E0D6B55DDB}"/>
              </a:ext>
            </a:extLst>
          </p:cNvPr>
          <p:cNvSpPr/>
          <p:nvPr/>
        </p:nvSpPr>
        <p:spPr>
          <a:xfrm>
            <a:off x="10017335" y="292397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75202B01-9F96-4FDD-AC3F-3F6D04B0EBAE}"/>
              </a:ext>
            </a:extLst>
          </p:cNvPr>
          <p:cNvSpPr/>
          <p:nvPr/>
        </p:nvSpPr>
        <p:spPr>
          <a:xfrm>
            <a:off x="10541636" y="292397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76B6A664-6F50-4803-8E43-C84145860CF3}"/>
              </a:ext>
            </a:extLst>
          </p:cNvPr>
          <p:cNvSpPr/>
          <p:nvPr/>
        </p:nvSpPr>
        <p:spPr>
          <a:xfrm>
            <a:off x="7218409" y="310367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0D388036-D6A1-4CD3-90EE-8F98F1820188}"/>
              </a:ext>
            </a:extLst>
          </p:cNvPr>
          <p:cNvSpPr/>
          <p:nvPr/>
        </p:nvSpPr>
        <p:spPr>
          <a:xfrm>
            <a:off x="7742710" y="310367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CE11D02C-DC29-41BC-AD8B-20F60CC5834C}"/>
              </a:ext>
            </a:extLst>
          </p:cNvPr>
          <p:cNvSpPr/>
          <p:nvPr/>
        </p:nvSpPr>
        <p:spPr>
          <a:xfrm>
            <a:off x="8267011" y="310367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98D1FE17-F3F3-4432-A96B-2E9A099A0E0E}"/>
              </a:ext>
            </a:extLst>
          </p:cNvPr>
          <p:cNvSpPr/>
          <p:nvPr/>
        </p:nvSpPr>
        <p:spPr>
          <a:xfrm>
            <a:off x="8791312" y="310367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78809CC0-0EC6-4D6E-9234-BE5FA81474E3}"/>
              </a:ext>
            </a:extLst>
          </p:cNvPr>
          <p:cNvSpPr/>
          <p:nvPr/>
        </p:nvSpPr>
        <p:spPr>
          <a:xfrm>
            <a:off x="9315613" y="310367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9CA6D859-59D3-4D97-9536-30E116E82091}"/>
              </a:ext>
            </a:extLst>
          </p:cNvPr>
          <p:cNvSpPr/>
          <p:nvPr/>
        </p:nvSpPr>
        <p:spPr>
          <a:xfrm>
            <a:off x="9839914" y="310367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934C4AEB-D67D-4B6B-B506-554C97604F2D}"/>
              </a:ext>
            </a:extLst>
          </p:cNvPr>
          <p:cNvSpPr/>
          <p:nvPr/>
        </p:nvSpPr>
        <p:spPr>
          <a:xfrm>
            <a:off x="10364215" y="310367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3270C862-7735-4826-93C4-7937C6AE9447}"/>
              </a:ext>
            </a:extLst>
          </p:cNvPr>
          <p:cNvSpPr/>
          <p:nvPr/>
        </p:nvSpPr>
        <p:spPr>
          <a:xfrm>
            <a:off x="7040988" y="328337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B54054D8-F0F3-4467-99C0-7A21BBEF6479}"/>
              </a:ext>
            </a:extLst>
          </p:cNvPr>
          <p:cNvSpPr/>
          <p:nvPr/>
        </p:nvSpPr>
        <p:spPr>
          <a:xfrm>
            <a:off x="7565289" y="328337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B6580B2E-A63A-454B-BF91-B008F4E3C884}"/>
              </a:ext>
            </a:extLst>
          </p:cNvPr>
          <p:cNvSpPr/>
          <p:nvPr/>
        </p:nvSpPr>
        <p:spPr>
          <a:xfrm>
            <a:off x="8089590" y="328337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B7E606E2-3771-4AD0-BEBC-077B62A41744}"/>
              </a:ext>
            </a:extLst>
          </p:cNvPr>
          <p:cNvSpPr/>
          <p:nvPr/>
        </p:nvSpPr>
        <p:spPr>
          <a:xfrm>
            <a:off x="8613891" y="328337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20225347-4626-4E11-8DE5-0AC134F826DF}"/>
              </a:ext>
            </a:extLst>
          </p:cNvPr>
          <p:cNvSpPr/>
          <p:nvPr/>
        </p:nvSpPr>
        <p:spPr>
          <a:xfrm>
            <a:off x="9138192" y="328337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808A2EC6-2342-4E0D-9405-42D2238FA4C9}"/>
              </a:ext>
            </a:extLst>
          </p:cNvPr>
          <p:cNvSpPr/>
          <p:nvPr/>
        </p:nvSpPr>
        <p:spPr>
          <a:xfrm>
            <a:off x="9662493" y="328337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157CA0B-B633-43CB-BCC1-C0D9FD99A3C1}"/>
              </a:ext>
            </a:extLst>
          </p:cNvPr>
          <p:cNvSpPr/>
          <p:nvPr/>
        </p:nvSpPr>
        <p:spPr>
          <a:xfrm>
            <a:off x="10186794" y="328336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C421903A-E312-4CD7-ABF0-18044A67934F}"/>
              </a:ext>
            </a:extLst>
          </p:cNvPr>
          <p:cNvSpPr/>
          <p:nvPr/>
        </p:nvSpPr>
        <p:spPr>
          <a:xfrm>
            <a:off x="6863567" y="346307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18726E1-BB9F-48FC-AC75-155D5B757D4B}"/>
              </a:ext>
            </a:extLst>
          </p:cNvPr>
          <p:cNvSpPr/>
          <p:nvPr/>
        </p:nvSpPr>
        <p:spPr>
          <a:xfrm>
            <a:off x="7387868" y="346307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592A1AB-B401-4657-93C8-D6E862178D75}"/>
              </a:ext>
            </a:extLst>
          </p:cNvPr>
          <p:cNvSpPr/>
          <p:nvPr/>
        </p:nvSpPr>
        <p:spPr>
          <a:xfrm>
            <a:off x="7716553" y="480393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62D78A77-3084-490F-97FF-0B9BA47A4F26}"/>
              </a:ext>
            </a:extLst>
          </p:cNvPr>
          <p:cNvSpPr/>
          <p:nvPr/>
        </p:nvSpPr>
        <p:spPr>
          <a:xfrm>
            <a:off x="8240854" y="480393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2E4967D1-D6A9-4E38-9348-E35D06AC8132}"/>
              </a:ext>
            </a:extLst>
          </p:cNvPr>
          <p:cNvSpPr/>
          <p:nvPr/>
        </p:nvSpPr>
        <p:spPr>
          <a:xfrm>
            <a:off x="8765155" y="480393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982C3DB1-E681-44CC-82BD-ADCF86325AC5}"/>
              </a:ext>
            </a:extLst>
          </p:cNvPr>
          <p:cNvSpPr/>
          <p:nvPr/>
        </p:nvSpPr>
        <p:spPr>
          <a:xfrm>
            <a:off x="9289456" y="480393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3CF5E0DF-D27C-4B61-87E8-A31602D8F078}"/>
              </a:ext>
            </a:extLst>
          </p:cNvPr>
          <p:cNvSpPr/>
          <p:nvPr/>
        </p:nvSpPr>
        <p:spPr>
          <a:xfrm>
            <a:off x="9813757" y="48039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580488CB-FBCC-4461-A47C-6921B40B4CD9}"/>
              </a:ext>
            </a:extLst>
          </p:cNvPr>
          <p:cNvSpPr/>
          <p:nvPr/>
        </p:nvSpPr>
        <p:spPr>
          <a:xfrm>
            <a:off x="10338058" y="48039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F0952119-5280-4D52-8FEC-06A994CC083E}"/>
              </a:ext>
            </a:extLst>
          </p:cNvPr>
          <p:cNvSpPr/>
          <p:nvPr/>
        </p:nvSpPr>
        <p:spPr>
          <a:xfrm>
            <a:off x="10862359" y="48039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9E802269-B200-47E6-A2AE-B4EF4C57EA40}"/>
              </a:ext>
            </a:extLst>
          </p:cNvPr>
          <p:cNvSpPr/>
          <p:nvPr/>
        </p:nvSpPr>
        <p:spPr>
          <a:xfrm>
            <a:off x="7539132" y="498363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D6E6DAF5-06C6-4D95-A592-6A39FCFB8EE6}"/>
              </a:ext>
            </a:extLst>
          </p:cNvPr>
          <p:cNvSpPr/>
          <p:nvPr/>
        </p:nvSpPr>
        <p:spPr>
          <a:xfrm>
            <a:off x="8063433" y="498363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7FC1D81-BFF2-4351-A181-58278DA9479A}"/>
              </a:ext>
            </a:extLst>
          </p:cNvPr>
          <p:cNvSpPr/>
          <p:nvPr/>
        </p:nvSpPr>
        <p:spPr>
          <a:xfrm>
            <a:off x="8587734" y="498363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66AD284E-C5EE-4164-8753-83CBB0F927CB}"/>
              </a:ext>
            </a:extLst>
          </p:cNvPr>
          <p:cNvSpPr/>
          <p:nvPr/>
        </p:nvSpPr>
        <p:spPr>
          <a:xfrm>
            <a:off x="9112035" y="498363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183C3A46-4F72-4101-B194-DB8B9B48C790}"/>
              </a:ext>
            </a:extLst>
          </p:cNvPr>
          <p:cNvSpPr/>
          <p:nvPr/>
        </p:nvSpPr>
        <p:spPr>
          <a:xfrm>
            <a:off x="9636336" y="49836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7653DF5A-BAE5-4D35-9F30-B95E20328A34}"/>
              </a:ext>
            </a:extLst>
          </p:cNvPr>
          <p:cNvSpPr/>
          <p:nvPr/>
        </p:nvSpPr>
        <p:spPr>
          <a:xfrm>
            <a:off x="10160637" y="49836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CD5E0F9E-4EF0-46A3-85FB-09352E21356F}"/>
              </a:ext>
            </a:extLst>
          </p:cNvPr>
          <p:cNvSpPr/>
          <p:nvPr/>
        </p:nvSpPr>
        <p:spPr>
          <a:xfrm>
            <a:off x="10684938" y="49836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C32049D7-D39A-43C5-804B-5D70C0D7D719}"/>
              </a:ext>
            </a:extLst>
          </p:cNvPr>
          <p:cNvSpPr/>
          <p:nvPr/>
        </p:nvSpPr>
        <p:spPr>
          <a:xfrm>
            <a:off x="7361711" y="516332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E4621963-213B-4616-B41C-B869B28D5735}"/>
              </a:ext>
            </a:extLst>
          </p:cNvPr>
          <p:cNvSpPr/>
          <p:nvPr/>
        </p:nvSpPr>
        <p:spPr>
          <a:xfrm>
            <a:off x="7886012" y="516332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0D81D8CC-841E-48DC-B326-56AF8A0AE2AB}"/>
              </a:ext>
            </a:extLst>
          </p:cNvPr>
          <p:cNvSpPr/>
          <p:nvPr/>
        </p:nvSpPr>
        <p:spPr>
          <a:xfrm>
            <a:off x="8410313" y="516332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2A31A978-B5A3-4790-98DB-1404AA16B541}"/>
              </a:ext>
            </a:extLst>
          </p:cNvPr>
          <p:cNvSpPr/>
          <p:nvPr/>
        </p:nvSpPr>
        <p:spPr>
          <a:xfrm>
            <a:off x="8934614" y="516332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24E24FD5-6160-4189-9270-667AA5935B74}"/>
              </a:ext>
            </a:extLst>
          </p:cNvPr>
          <p:cNvSpPr/>
          <p:nvPr/>
        </p:nvSpPr>
        <p:spPr>
          <a:xfrm>
            <a:off x="9458915" y="51633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67162F76-882B-4309-BB96-072085824A01}"/>
              </a:ext>
            </a:extLst>
          </p:cNvPr>
          <p:cNvSpPr/>
          <p:nvPr/>
        </p:nvSpPr>
        <p:spPr>
          <a:xfrm>
            <a:off x="9983216" y="51633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4A84F22-0D1C-436C-B418-EDDE73554848}"/>
              </a:ext>
            </a:extLst>
          </p:cNvPr>
          <p:cNvSpPr/>
          <p:nvPr/>
        </p:nvSpPr>
        <p:spPr>
          <a:xfrm>
            <a:off x="10507517" y="51633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841D8258-A126-4D52-9F08-9E91DFF5E256}"/>
              </a:ext>
            </a:extLst>
          </p:cNvPr>
          <p:cNvSpPr/>
          <p:nvPr/>
        </p:nvSpPr>
        <p:spPr>
          <a:xfrm>
            <a:off x="7184290" y="534302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B96F356E-BA8D-4B8F-997A-48D9EB0FBD16}"/>
              </a:ext>
            </a:extLst>
          </p:cNvPr>
          <p:cNvSpPr/>
          <p:nvPr/>
        </p:nvSpPr>
        <p:spPr>
          <a:xfrm>
            <a:off x="7708591" y="534302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8E50CF6B-018F-4333-A8E4-E14986B707B1}"/>
              </a:ext>
            </a:extLst>
          </p:cNvPr>
          <p:cNvSpPr/>
          <p:nvPr/>
        </p:nvSpPr>
        <p:spPr>
          <a:xfrm>
            <a:off x="8232892" y="53430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D2B752DE-64AE-4422-8616-5A19337C841A}"/>
              </a:ext>
            </a:extLst>
          </p:cNvPr>
          <p:cNvSpPr/>
          <p:nvPr/>
        </p:nvSpPr>
        <p:spPr>
          <a:xfrm>
            <a:off x="8757193" y="534302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BBAC6012-0A77-4737-99EE-190C8EA13208}"/>
              </a:ext>
            </a:extLst>
          </p:cNvPr>
          <p:cNvSpPr/>
          <p:nvPr/>
        </p:nvSpPr>
        <p:spPr>
          <a:xfrm>
            <a:off x="9281494" y="53430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0EACD28F-774B-4926-940C-81C7D13809A1}"/>
              </a:ext>
            </a:extLst>
          </p:cNvPr>
          <p:cNvSpPr/>
          <p:nvPr/>
        </p:nvSpPr>
        <p:spPr>
          <a:xfrm>
            <a:off x="9805795" y="53430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4B338C8A-8987-4788-9C87-EF87A5CE76DC}"/>
              </a:ext>
            </a:extLst>
          </p:cNvPr>
          <p:cNvSpPr/>
          <p:nvPr/>
        </p:nvSpPr>
        <p:spPr>
          <a:xfrm>
            <a:off x="10330096" y="53430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753F8D49-D594-48FA-9EE3-96F714D1DF0E}"/>
              </a:ext>
            </a:extLst>
          </p:cNvPr>
          <p:cNvSpPr/>
          <p:nvPr/>
        </p:nvSpPr>
        <p:spPr>
          <a:xfrm>
            <a:off x="7006869" y="5522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99AB09EB-A5D1-433A-9128-DB4451B1F862}"/>
              </a:ext>
            </a:extLst>
          </p:cNvPr>
          <p:cNvSpPr/>
          <p:nvPr/>
        </p:nvSpPr>
        <p:spPr>
          <a:xfrm>
            <a:off x="7531170" y="5522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6BF91D1C-C6FB-45DB-8C94-8A63388B28E7}"/>
              </a:ext>
            </a:extLst>
          </p:cNvPr>
          <p:cNvSpPr/>
          <p:nvPr/>
        </p:nvSpPr>
        <p:spPr>
          <a:xfrm>
            <a:off x="8055471" y="5522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7EEEB611-7196-4532-9A15-6BF2814D14B7}"/>
              </a:ext>
            </a:extLst>
          </p:cNvPr>
          <p:cNvSpPr/>
          <p:nvPr/>
        </p:nvSpPr>
        <p:spPr>
          <a:xfrm>
            <a:off x="8579772" y="552271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CF66E6E4-D977-42EE-BB18-7D9BFF64EEB2}"/>
              </a:ext>
            </a:extLst>
          </p:cNvPr>
          <p:cNvSpPr/>
          <p:nvPr/>
        </p:nvSpPr>
        <p:spPr>
          <a:xfrm>
            <a:off x="9104073" y="55227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21D86E43-2C4C-41AC-95E7-D685AF1BCDF4}"/>
              </a:ext>
            </a:extLst>
          </p:cNvPr>
          <p:cNvSpPr/>
          <p:nvPr/>
        </p:nvSpPr>
        <p:spPr>
          <a:xfrm>
            <a:off x="9628374" y="55227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35911471-D25B-40B3-BF5D-36976B2D4514}"/>
              </a:ext>
            </a:extLst>
          </p:cNvPr>
          <p:cNvSpPr/>
          <p:nvPr/>
        </p:nvSpPr>
        <p:spPr>
          <a:xfrm>
            <a:off x="10152675" y="55227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F59B932F-43E8-4CBB-BA71-BCCFB6D6E847}"/>
              </a:ext>
            </a:extLst>
          </p:cNvPr>
          <p:cNvSpPr/>
          <p:nvPr/>
        </p:nvSpPr>
        <p:spPr>
          <a:xfrm>
            <a:off x="6829448" y="570241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6B7C5537-9BC8-442B-B858-7D3A0D3FB27C}"/>
              </a:ext>
            </a:extLst>
          </p:cNvPr>
          <p:cNvSpPr/>
          <p:nvPr/>
        </p:nvSpPr>
        <p:spPr>
          <a:xfrm>
            <a:off x="7353749" y="57024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0EC365A3-E1F8-4F70-9F74-7D36ED683AC5}"/>
              </a:ext>
            </a:extLst>
          </p:cNvPr>
          <p:cNvSpPr/>
          <p:nvPr/>
        </p:nvSpPr>
        <p:spPr>
          <a:xfrm>
            <a:off x="7878050" y="57024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6B04309D-42A6-4C89-BFD9-64DE299654B9}"/>
              </a:ext>
            </a:extLst>
          </p:cNvPr>
          <p:cNvSpPr/>
          <p:nvPr/>
        </p:nvSpPr>
        <p:spPr>
          <a:xfrm>
            <a:off x="8402351" y="570241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6AA3304C-A053-4F5D-862D-4E40468621DC}"/>
              </a:ext>
            </a:extLst>
          </p:cNvPr>
          <p:cNvSpPr/>
          <p:nvPr/>
        </p:nvSpPr>
        <p:spPr>
          <a:xfrm>
            <a:off x="8926652" y="570241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8D921792-0724-45AE-867F-D425872DAF01}"/>
              </a:ext>
            </a:extLst>
          </p:cNvPr>
          <p:cNvSpPr/>
          <p:nvPr/>
        </p:nvSpPr>
        <p:spPr>
          <a:xfrm>
            <a:off x="9450953" y="570241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4E959637-B0A2-41F1-ACA5-6050E79E08D2}"/>
              </a:ext>
            </a:extLst>
          </p:cNvPr>
          <p:cNvSpPr/>
          <p:nvPr/>
        </p:nvSpPr>
        <p:spPr>
          <a:xfrm>
            <a:off x="9975254" y="570241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7" name="Straight Arrow Connector 296">
            <a:extLst>
              <a:ext uri="{FF2B5EF4-FFF2-40B4-BE49-F238E27FC236}">
                <a16:creationId xmlns:a16="http://schemas.microsoft.com/office/drawing/2014/main" id="{64A2A0E5-E52A-45DD-A619-C9E4CE4252A5}"/>
              </a:ext>
            </a:extLst>
          </p:cNvPr>
          <p:cNvCxnSpPr>
            <a:cxnSpLocks/>
            <a:stCxn id="207" idx="0"/>
          </p:cNvCxnSpPr>
          <p:nvPr/>
        </p:nvCxnSpPr>
        <p:spPr>
          <a:xfrm flipH="1">
            <a:off x="8089590" y="1223723"/>
            <a:ext cx="287456"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ECA44057-920A-45E7-9E99-5B36D939AD1D}"/>
              </a:ext>
            </a:extLst>
          </p:cNvPr>
          <p:cNvCxnSpPr>
            <a:cxnSpLocks/>
            <a:stCxn id="207" idx="0"/>
          </p:cNvCxnSpPr>
          <p:nvPr/>
        </p:nvCxnSpPr>
        <p:spPr>
          <a:xfrm>
            <a:off x="8377046" y="1223723"/>
            <a:ext cx="769108" cy="1940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752BDD8A-3440-43C0-8424-F52D79F92429}"/>
              </a:ext>
            </a:extLst>
          </p:cNvPr>
          <p:cNvCxnSpPr>
            <a:cxnSpLocks/>
            <a:stCxn id="207" idx="0"/>
          </p:cNvCxnSpPr>
          <p:nvPr/>
        </p:nvCxnSpPr>
        <p:spPr>
          <a:xfrm flipH="1">
            <a:off x="7962212" y="1223723"/>
            <a:ext cx="414834" cy="216200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2231B094-E024-4E16-8D65-5CE8585560FF}"/>
              </a:ext>
            </a:extLst>
          </p:cNvPr>
          <p:cNvCxnSpPr>
            <a:cxnSpLocks/>
          </p:cNvCxnSpPr>
          <p:nvPr/>
        </p:nvCxnSpPr>
        <p:spPr>
          <a:xfrm>
            <a:off x="8377046" y="1223723"/>
            <a:ext cx="252769"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6F44A111-AE4C-4E92-8C89-2F0CE3307DB5}"/>
              </a:ext>
            </a:extLst>
          </p:cNvPr>
          <p:cNvCxnSpPr>
            <a:cxnSpLocks/>
          </p:cNvCxnSpPr>
          <p:nvPr/>
        </p:nvCxnSpPr>
        <p:spPr>
          <a:xfrm flipH="1">
            <a:off x="7775836" y="1223723"/>
            <a:ext cx="601210" cy="233544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246C2522-7CEF-46ED-BE64-5156F01194FF}"/>
              </a:ext>
            </a:extLst>
          </p:cNvPr>
          <p:cNvCxnSpPr>
            <a:cxnSpLocks/>
          </p:cNvCxnSpPr>
          <p:nvPr/>
        </p:nvCxnSpPr>
        <p:spPr>
          <a:xfrm>
            <a:off x="8377046" y="1223723"/>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41829BFC-582A-4513-BECD-65ADCF0765EF}"/>
              </a:ext>
            </a:extLst>
          </p:cNvPr>
          <p:cNvCxnSpPr>
            <a:cxnSpLocks/>
          </p:cNvCxnSpPr>
          <p:nvPr/>
        </p:nvCxnSpPr>
        <p:spPr>
          <a:xfrm>
            <a:off x="8377046" y="1223723"/>
            <a:ext cx="599649" cy="216826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F9C56B61-FF2A-48DC-BB5B-314ED548B1EA}"/>
              </a:ext>
            </a:extLst>
          </p:cNvPr>
          <p:cNvCxnSpPr>
            <a:cxnSpLocks/>
          </p:cNvCxnSpPr>
          <p:nvPr/>
        </p:nvCxnSpPr>
        <p:spPr>
          <a:xfrm>
            <a:off x="8377046" y="1223723"/>
            <a:ext cx="414266"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504B747D-0161-4C7C-8372-634E11F12166}"/>
              </a:ext>
            </a:extLst>
          </p:cNvPr>
          <p:cNvCxnSpPr>
            <a:cxnSpLocks/>
          </p:cNvCxnSpPr>
          <p:nvPr/>
        </p:nvCxnSpPr>
        <p:spPr>
          <a:xfrm flipH="1">
            <a:off x="8108967" y="3474135"/>
            <a:ext cx="287456"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2CA2DFB8-A8A5-427E-A096-D23AFE5EEFCF}"/>
              </a:ext>
            </a:extLst>
          </p:cNvPr>
          <p:cNvCxnSpPr>
            <a:cxnSpLocks/>
          </p:cNvCxnSpPr>
          <p:nvPr/>
        </p:nvCxnSpPr>
        <p:spPr>
          <a:xfrm>
            <a:off x="8396423" y="3474135"/>
            <a:ext cx="769108" cy="1940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590D791A-39C0-4D17-8388-30AA8C761808}"/>
              </a:ext>
            </a:extLst>
          </p:cNvPr>
          <p:cNvCxnSpPr>
            <a:cxnSpLocks/>
          </p:cNvCxnSpPr>
          <p:nvPr/>
        </p:nvCxnSpPr>
        <p:spPr>
          <a:xfrm flipH="1">
            <a:off x="7981589" y="3474135"/>
            <a:ext cx="414834" cy="216200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104B896-C3DE-4365-96FF-9ED5E061B901}"/>
              </a:ext>
            </a:extLst>
          </p:cNvPr>
          <p:cNvCxnSpPr>
            <a:cxnSpLocks/>
          </p:cNvCxnSpPr>
          <p:nvPr/>
        </p:nvCxnSpPr>
        <p:spPr>
          <a:xfrm>
            <a:off x="8396423" y="3474135"/>
            <a:ext cx="252769" cy="198231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C10EEDF9-C788-46D7-BB61-EB7061046FA0}"/>
              </a:ext>
            </a:extLst>
          </p:cNvPr>
          <p:cNvCxnSpPr>
            <a:cxnSpLocks/>
          </p:cNvCxnSpPr>
          <p:nvPr/>
        </p:nvCxnSpPr>
        <p:spPr>
          <a:xfrm flipH="1">
            <a:off x="7795213" y="3474135"/>
            <a:ext cx="601210" cy="233544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4D769B93-561F-4AF0-90AC-667145CF4431}"/>
              </a:ext>
            </a:extLst>
          </p:cNvPr>
          <p:cNvCxnSpPr>
            <a:cxnSpLocks/>
          </p:cNvCxnSpPr>
          <p:nvPr/>
        </p:nvCxnSpPr>
        <p:spPr>
          <a:xfrm>
            <a:off x="8396423" y="3474135"/>
            <a:ext cx="50043" cy="215575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3D9C2DC-136A-455F-8005-1BA841A4B6CE}"/>
              </a:ext>
            </a:extLst>
          </p:cNvPr>
          <p:cNvCxnSpPr>
            <a:cxnSpLocks/>
          </p:cNvCxnSpPr>
          <p:nvPr/>
        </p:nvCxnSpPr>
        <p:spPr>
          <a:xfrm>
            <a:off x="8396423" y="3474135"/>
            <a:ext cx="599649" cy="216826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A90BBE6D-9C70-403C-8FD3-A6662CFFE943}"/>
              </a:ext>
            </a:extLst>
          </p:cNvPr>
          <p:cNvCxnSpPr>
            <a:cxnSpLocks/>
          </p:cNvCxnSpPr>
          <p:nvPr/>
        </p:nvCxnSpPr>
        <p:spPr>
          <a:xfrm flipH="1">
            <a:off x="8286388" y="3474135"/>
            <a:ext cx="110035"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37F9C6E5-3041-47E6-839D-1E284BD5A422}"/>
              </a:ext>
            </a:extLst>
          </p:cNvPr>
          <p:cNvCxnSpPr>
            <a:cxnSpLocks/>
          </p:cNvCxnSpPr>
          <p:nvPr/>
        </p:nvCxnSpPr>
        <p:spPr>
          <a:xfrm>
            <a:off x="8396423" y="3474135"/>
            <a:ext cx="414266"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9" name="Cube 248">
            <a:extLst>
              <a:ext uri="{FF2B5EF4-FFF2-40B4-BE49-F238E27FC236}">
                <a16:creationId xmlns:a16="http://schemas.microsoft.com/office/drawing/2014/main" id="{8F1194DF-10FD-47A1-8494-DDADD5CCCE65}"/>
              </a:ext>
            </a:extLst>
          </p:cNvPr>
          <p:cNvSpPr/>
          <p:nvPr/>
        </p:nvSpPr>
        <p:spPr>
          <a:xfrm>
            <a:off x="7912169" y="346306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C43CA55A-4434-417E-8C9F-DFDDF43949F0}"/>
              </a:ext>
            </a:extLst>
          </p:cNvPr>
          <p:cNvSpPr/>
          <p:nvPr/>
        </p:nvSpPr>
        <p:spPr>
          <a:xfrm>
            <a:off x="8436470" y="346306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969CE06D-3B67-4657-BD1F-0DED46DC6B1B}"/>
              </a:ext>
            </a:extLst>
          </p:cNvPr>
          <p:cNvSpPr/>
          <p:nvPr/>
        </p:nvSpPr>
        <p:spPr>
          <a:xfrm>
            <a:off x="8960771" y="346306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3DBF554C-8C8F-4DC4-B641-A95B1E1ADE3B}"/>
              </a:ext>
            </a:extLst>
          </p:cNvPr>
          <p:cNvSpPr/>
          <p:nvPr/>
        </p:nvSpPr>
        <p:spPr>
          <a:xfrm>
            <a:off x="9485072" y="346306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AA5ADEA0-7AF2-4A0A-963F-553C15CA9760}"/>
              </a:ext>
            </a:extLst>
          </p:cNvPr>
          <p:cNvSpPr/>
          <p:nvPr/>
        </p:nvSpPr>
        <p:spPr>
          <a:xfrm>
            <a:off x="10009373" y="346306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6" name="Straight Arrow Connector 315">
            <a:extLst>
              <a:ext uri="{FF2B5EF4-FFF2-40B4-BE49-F238E27FC236}">
                <a16:creationId xmlns:a16="http://schemas.microsoft.com/office/drawing/2014/main" id="{AC3CD111-F0AA-4EAC-99E8-91CD3861DBE4}"/>
              </a:ext>
            </a:extLst>
          </p:cNvPr>
          <p:cNvCxnSpPr>
            <a:cxnSpLocks/>
          </p:cNvCxnSpPr>
          <p:nvPr/>
        </p:nvCxnSpPr>
        <p:spPr>
          <a:xfrm flipH="1">
            <a:off x="8267011" y="1223723"/>
            <a:ext cx="110035" cy="233544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Cube 206">
            <a:extLst>
              <a:ext uri="{FF2B5EF4-FFF2-40B4-BE49-F238E27FC236}">
                <a16:creationId xmlns:a16="http://schemas.microsoft.com/office/drawing/2014/main" id="{EF3A6BC9-BAF9-47E2-8CDB-996E83E975A8}"/>
              </a:ext>
            </a:extLst>
          </p:cNvPr>
          <p:cNvSpPr/>
          <p:nvPr/>
        </p:nvSpPr>
        <p:spPr>
          <a:xfrm>
            <a:off x="7912169" y="122372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02E756F9-B188-4860-9C5C-7AAF51A1D404}"/>
              </a:ext>
            </a:extLst>
          </p:cNvPr>
          <p:cNvSpPr/>
          <p:nvPr/>
        </p:nvSpPr>
        <p:spPr>
          <a:xfrm>
            <a:off x="8436470" y="122372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37B4614B-1598-4D25-9433-3EED4C582FD4}"/>
              </a:ext>
            </a:extLst>
          </p:cNvPr>
          <p:cNvSpPr/>
          <p:nvPr/>
        </p:nvSpPr>
        <p:spPr>
          <a:xfrm>
            <a:off x="8960771" y="122372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1F89A6E-F6B0-4D7D-8647-EAC425243629}"/>
              </a:ext>
            </a:extLst>
          </p:cNvPr>
          <p:cNvSpPr/>
          <p:nvPr/>
        </p:nvSpPr>
        <p:spPr>
          <a:xfrm>
            <a:off x="9485072" y="122372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E5112913-E245-4AF1-BB1A-6316029B8CBD}"/>
              </a:ext>
            </a:extLst>
          </p:cNvPr>
          <p:cNvSpPr/>
          <p:nvPr/>
        </p:nvSpPr>
        <p:spPr>
          <a:xfrm>
            <a:off x="10009373" y="122371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1" name="Connector: Elbow 330">
            <a:extLst>
              <a:ext uri="{FF2B5EF4-FFF2-40B4-BE49-F238E27FC236}">
                <a16:creationId xmlns:a16="http://schemas.microsoft.com/office/drawing/2014/main" id="{BDF4E4DC-AC5C-4161-8411-B09313099AF1}"/>
              </a:ext>
            </a:extLst>
          </p:cNvPr>
          <p:cNvCxnSpPr>
            <a:cxnSpLocks/>
            <a:endCxn id="205" idx="2"/>
          </p:cNvCxnSpPr>
          <p:nvPr/>
        </p:nvCxnSpPr>
        <p:spPr>
          <a:xfrm flipV="1">
            <a:off x="1777742" y="1688602"/>
            <a:ext cx="5085825" cy="3474721"/>
          </a:xfrm>
          <a:prstGeom prst="bentConnector3">
            <a:avLst>
              <a:gd name="adj1" fmla="val 77718"/>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913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F241-5661-4883-94B0-6678A8F431CB}"/>
              </a:ext>
            </a:extLst>
          </p:cNvPr>
          <p:cNvSpPr>
            <a:spLocks noGrp="1"/>
          </p:cNvSpPr>
          <p:nvPr>
            <p:ph type="title"/>
          </p:nvPr>
        </p:nvSpPr>
        <p:spPr/>
        <p:txBody>
          <a:bodyPr/>
          <a:lstStyle/>
          <a:p>
            <a:r>
              <a:rPr lang="en-GB" dirty="0">
                <a:solidFill>
                  <a:schemeClr val="bg1"/>
                </a:solidFill>
              </a:rPr>
              <a:t>Hybrid system:</a:t>
            </a:r>
            <a:br>
              <a:rPr lang="en-GB" dirty="0">
                <a:solidFill>
                  <a:schemeClr val="bg1"/>
                </a:solidFill>
              </a:rPr>
            </a:br>
            <a:r>
              <a:rPr lang="en-GB" dirty="0">
                <a:solidFill>
                  <a:schemeClr val="bg1"/>
                </a:solidFill>
              </a:rPr>
              <a:t>1D CA + laterally connected neurons</a:t>
            </a:r>
          </a:p>
        </p:txBody>
      </p:sp>
      <p:sp>
        <p:nvSpPr>
          <p:cNvPr id="3" name="Content Placeholder 2">
            <a:extLst>
              <a:ext uri="{FF2B5EF4-FFF2-40B4-BE49-F238E27FC236}">
                <a16:creationId xmlns:a16="http://schemas.microsoft.com/office/drawing/2014/main" id="{09DFA1C6-EB83-47BF-9900-9C2188CBC72F}"/>
              </a:ext>
            </a:extLst>
          </p:cNvPr>
          <p:cNvSpPr>
            <a:spLocks noGrp="1"/>
          </p:cNvSpPr>
          <p:nvPr>
            <p:ph idx="1"/>
          </p:nvPr>
        </p:nvSpPr>
        <p:spPr>
          <a:xfrm>
            <a:off x="838200" y="1825625"/>
            <a:ext cx="3252537" cy="4351338"/>
          </a:xfrm>
        </p:spPr>
        <p:txBody>
          <a:bodyPr/>
          <a:lstStyle/>
          <a:p>
            <a:r>
              <a:rPr lang="en-GB" dirty="0">
                <a:solidFill>
                  <a:schemeClr val="bg1"/>
                </a:solidFill>
              </a:rPr>
              <a:t>Implementation</a:t>
            </a:r>
          </a:p>
          <a:p>
            <a:pPr lvl="1"/>
            <a:r>
              <a:rPr lang="en-GB" dirty="0">
                <a:solidFill>
                  <a:schemeClr val="bg1"/>
                </a:solidFill>
              </a:rPr>
              <a:t>1D CA running rule 110</a:t>
            </a:r>
          </a:p>
          <a:p>
            <a:pPr lvl="1"/>
            <a:r>
              <a:rPr lang="en-GB" dirty="0">
                <a:solidFill>
                  <a:schemeClr val="bg1"/>
                </a:solidFill>
              </a:rPr>
              <a:t>CA current state is used as input to a column of the neuron population</a:t>
            </a:r>
          </a:p>
          <a:p>
            <a:pPr lvl="1"/>
            <a:r>
              <a:rPr lang="en-GB" dirty="0">
                <a:solidFill>
                  <a:schemeClr val="bg1"/>
                </a:solidFill>
              </a:rPr>
              <a:t>Neuron population has lateral connections</a:t>
            </a:r>
          </a:p>
        </p:txBody>
      </p:sp>
      <p:sp>
        <p:nvSpPr>
          <p:cNvPr id="4" name="Cube 3">
            <a:extLst>
              <a:ext uri="{FF2B5EF4-FFF2-40B4-BE49-F238E27FC236}">
                <a16:creationId xmlns:a16="http://schemas.microsoft.com/office/drawing/2014/main" id="{ABD6A54C-DDB7-4EB5-B371-F20808837BEF}"/>
              </a:ext>
            </a:extLst>
          </p:cNvPr>
          <p:cNvSpPr/>
          <p:nvPr/>
        </p:nvSpPr>
        <p:spPr>
          <a:xfrm>
            <a:off x="7318552" y="231784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42B8F01C-E2AA-4292-B4EC-023D23562EFF}"/>
              </a:ext>
            </a:extLst>
          </p:cNvPr>
          <p:cNvSpPr/>
          <p:nvPr/>
        </p:nvSpPr>
        <p:spPr>
          <a:xfrm>
            <a:off x="7842853" y="231784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E58D5109-7C53-4F69-BAED-60A42BDD05D5}"/>
              </a:ext>
            </a:extLst>
          </p:cNvPr>
          <p:cNvSpPr/>
          <p:nvPr/>
        </p:nvSpPr>
        <p:spPr>
          <a:xfrm>
            <a:off x="8367154" y="231784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D08F0B62-EE7F-4819-B389-D86CE6B2BACE}"/>
              </a:ext>
            </a:extLst>
          </p:cNvPr>
          <p:cNvSpPr/>
          <p:nvPr/>
        </p:nvSpPr>
        <p:spPr>
          <a:xfrm>
            <a:off x="8891455" y="231784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437985F2-B7B9-4EA6-91DD-FB70FB335AF3}"/>
              </a:ext>
            </a:extLst>
          </p:cNvPr>
          <p:cNvSpPr/>
          <p:nvPr/>
        </p:nvSpPr>
        <p:spPr>
          <a:xfrm>
            <a:off x="9415756" y="231784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FE01F0C2-B27E-4A31-968B-060A89FC3BF7}"/>
              </a:ext>
            </a:extLst>
          </p:cNvPr>
          <p:cNvSpPr/>
          <p:nvPr/>
        </p:nvSpPr>
        <p:spPr>
          <a:xfrm>
            <a:off x="9940057" y="231784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F4916BC7-E4BF-465D-AA32-1DBA3BB5F4A6}"/>
              </a:ext>
            </a:extLst>
          </p:cNvPr>
          <p:cNvSpPr/>
          <p:nvPr/>
        </p:nvSpPr>
        <p:spPr>
          <a:xfrm>
            <a:off x="10464358" y="231784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1F7B884-5940-4ADD-999C-A333815EF621}"/>
              </a:ext>
            </a:extLst>
          </p:cNvPr>
          <p:cNvSpPr/>
          <p:nvPr/>
        </p:nvSpPr>
        <p:spPr>
          <a:xfrm>
            <a:off x="7149093" y="4534680"/>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EF570470-839E-4CA5-8473-AA7BFBEABE56}"/>
              </a:ext>
            </a:extLst>
          </p:cNvPr>
          <p:cNvSpPr/>
          <p:nvPr/>
        </p:nvSpPr>
        <p:spPr>
          <a:xfrm>
            <a:off x="7673394" y="4534679"/>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1C90F8AF-92BD-4F6C-95D3-51EDE6BF0B75}"/>
              </a:ext>
            </a:extLst>
          </p:cNvPr>
          <p:cNvSpPr/>
          <p:nvPr/>
        </p:nvSpPr>
        <p:spPr>
          <a:xfrm>
            <a:off x="8197695" y="4534678"/>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042C4E1A-FCE9-4D1E-9DE1-BB255271B58F}"/>
              </a:ext>
            </a:extLst>
          </p:cNvPr>
          <p:cNvSpPr/>
          <p:nvPr/>
        </p:nvSpPr>
        <p:spPr>
          <a:xfrm>
            <a:off x="8721996" y="453467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B3D45EC7-37B4-4579-895F-D2150D98D480}"/>
              </a:ext>
            </a:extLst>
          </p:cNvPr>
          <p:cNvSpPr/>
          <p:nvPr/>
        </p:nvSpPr>
        <p:spPr>
          <a:xfrm>
            <a:off x="9246297" y="4534676"/>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DF43F623-A786-47F0-BFD0-765063764AD7}"/>
              </a:ext>
            </a:extLst>
          </p:cNvPr>
          <p:cNvSpPr/>
          <p:nvPr/>
        </p:nvSpPr>
        <p:spPr>
          <a:xfrm>
            <a:off x="9770598" y="453467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26A0E401-4AC3-4576-8AA4-92A3B563D0BE}"/>
              </a:ext>
            </a:extLst>
          </p:cNvPr>
          <p:cNvSpPr/>
          <p:nvPr/>
        </p:nvSpPr>
        <p:spPr>
          <a:xfrm>
            <a:off x="10294899" y="4534674"/>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7FA1804E-DCDC-4671-AA36-43B02D548B2F}"/>
              </a:ext>
            </a:extLst>
          </p:cNvPr>
          <p:cNvSpPr/>
          <p:nvPr/>
        </p:nvSpPr>
        <p:spPr>
          <a:xfrm>
            <a:off x="6971672" y="4714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361FD4E9-56DC-4F44-8F80-6AA84CECBB31}"/>
              </a:ext>
            </a:extLst>
          </p:cNvPr>
          <p:cNvSpPr/>
          <p:nvPr/>
        </p:nvSpPr>
        <p:spPr>
          <a:xfrm>
            <a:off x="7495973" y="4714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2D25EF9E-D8CF-4158-A96E-2B4C40FE83F3}"/>
              </a:ext>
            </a:extLst>
          </p:cNvPr>
          <p:cNvSpPr/>
          <p:nvPr/>
        </p:nvSpPr>
        <p:spPr>
          <a:xfrm>
            <a:off x="8020274" y="4714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FA6ABA48-5C52-49A7-B035-58B292FBD733}"/>
              </a:ext>
            </a:extLst>
          </p:cNvPr>
          <p:cNvSpPr/>
          <p:nvPr/>
        </p:nvSpPr>
        <p:spPr>
          <a:xfrm>
            <a:off x="8544575" y="4714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D540BFA2-8DAD-42E0-9E5A-3EAEC67EF1F9}"/>
              </a:ext>
            </a:extLst>
          </p:cNvPr>
          <p:cNvSpPr/>
          <p:nvPr/>
        </p:nvSpPr>
        <p:spPr>
          <a:xfrm>
            <a:off x="9068876" y="4714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9C0309DE-725C-4111-B664-BC1659D8A456}"/>
              </a:ext>
            </a:extLst>
          </p:cNvPr>
          <p:cNvSpPr/>
          <p:nvPr/>
        </p:nvSpPr>
        <p:spPr>
          <a:xfrm>
            <a:off x="9593177" y="4714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be 23">
            <a:extLst>
              <a:ext uri="{FF2B5EF4-FFF2-40B4-BE49-F238E27FC236}">
                <a16:creationId xmlns:a16="http://schemas.microsoft.com/office/drawing/2014/main" id="{1F2A314C-1051-472B-8C35-CA13040E5957}"/>
              </a:ext>
            </a:extLst>
          </p:cNvPr>
          <p:cNvSpPr/>
          <p:nvPr/>
        </p:nvSpPr>
        <p:spPr>
          <a:xfrm>
            <a:off x="10117478" y="4714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3A0CF931-079B-401D-96CF-A103A6296728}"/>
              </a:ext>
            </a:extLst>
          </p:cNvPr>
          <p:cNvSpPr/>
          <p:nvPr/>
        </p:nvSpPr>
        <p:spPr>
          <a:xfrm>
            <a:off x="6794251" y="4894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119ED6F-5389-4CDE-9605-3F1C9FF145F2}"/>
              </a:ext>
            </a:extLst>
          </p:cNvPr>
          <p:cNvSpPr/>
          <p:nvPr/>
        </p:nvSpPr>
        <p:spPr>
          <a:xfrm>
            <a:off x="7318552" y="4894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D219B644-32A5-4031-B4C6-0C11CE712782}"/>
              </a:ext>
            </a:extLst>
          </p:cNvPr>
          <p:cNvSpPr/>
          <p:nvPr/>
        </p:nvSpPr>
        <p:spPr>
          <a:xfrm>
            <a:off x="7842853" y="4894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A4F9ECE4-00DD-4F26-B799-6FEEA6D4D439}"/>
              </a:ext>
            </a:extLst>
          </p:cNvPr>
          <p:cNvSpPr/>
          <p:nvPr/>
        </p:nvSpPr>
        <p:spPr>
          <a:xfrm>
            <a:off x="8367154" y="4894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AA1CF2AB-B30A-40C3-8845-5421ADE447EB}"/>
              </a:ext>
            </a:extLst>
          </p:cNvPr>
          <p:cNvSpPr/>
          <p:nvPr/>
        </p:nvSpPr>
        <p:spPr>
          <a:xfrm>
            <a:off x="8891455" y="4894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60CCE1C6-44F8-4B1D-88E4-B2AA6A161578}"/>
              </a:ext>
            </a:extLst>
          </p:cNvPr>
          <p:cNvSpPr/>
          <p:nvPr/>
        </p:nvSpPr>
        <p:spPr>
          <a:xfrm>
            <a:off x="9415756" y="4894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0D6D8ECB-51CA-44E4-AAA6-0CEB50E3B9FF}"/>
              </a:ext>
            </a:extLst>
          </p:cNvPr>
          <p:cNvSpPr/>
          <p:nvPr/>
        </p:nvSpPr>
        <p:spPr>
          <a:xfrm>
            <a:off x="9940057" y="4894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8CBC0AEE-50E0-468F-AE82-93B781871253}"/>
              </a:ext>
            </a:extLst>
          </p:cNvPr>
          <p:cNvSpPr/>
          <p:nvPr/>
        </p:nvSpPr>
        <p:spPr>
          <a:xfrm>
            <a:off x="6616830" y="50737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9B4265E6-0905-48A1-8610-236208EFA8B0}"/>
              </a:ext>
            </a:extLst>
          </p:cNvPr>
          <p:cNvSpPr/>
          <p:nvPr/>
        </p:nvSpPr>
        <p:spPr>
          <a:xfrm>
            <a:off x="7141131" y="50737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342C3D41-BDF2-446C-9C61-340DDD592A76}"/>
              </a:ext>
            </a:extLst>
          </p:cNvPr>
          <p:cNvSpPr/>
          <p:nvPr/>
        </p:nvSpPr>
        <p:spPr>
          <a:xfrm>
            <a:off x="7665432" y="50737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2B484091-7334-46E0-872B-7C8FC083D866}"/>
              </a:ext>
            </a:extLst>
          </p:cNvPr>
          <p:cNvSpPr/>
          <p:nvPr/>
        </p:nvSpPr>
        <p:spPr>
          <a:xfrm>
            <a:off x="8189733" y="5073765"/>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C70B2AEF-BC90-43E1-9032-EDB9743A2BAC}"/>
              </a:ext>
            </a:extLst>
          </p:cNvPr>
          <p:cNvSpPr/>
          <p:nvPr/>
        </p:nvSpPr>
        <p:spPr>
          <a:xfrm>
            <a:off x="8714034" y="50737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FD81BE9B-CA10-47BE-806A-CA718A7D2E46}"/>
              </a:ext>
            </a:extLst>
          </p:cNvPr>
          <p:cNvSpPr/>
          <p:nvPr/>
        </p:nvSpPr>
        <p:spPr>
          <a:xfrm>
            <a:off x="9238335" y="507376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8A245B5A-C18A-47F7-B724-764F20A4A3C5}"/>
              </a:ext>
            </a:extLst>
          </p:cNvPr>
          <p:cNvSpPr/>
          <p:nvPr/>
        </p:nvSpPr>
        <p:spPr>
          <a:xfrm>
            <a:off x="9762636" y="507376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3A57A351-6E08-4FBB-AA97-4132CE838C26}"/>
              </a:ext>
            </a:extLst>
          </p:cNvPr>
          <p:cNvSpPr/>
          <p:nvPr/>
        </p:nvSpPr>
        <p:spPr>
          <a:xfrm>
            <a:off x="6439409" y="52534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70FE37A-B935-469A-886C-C7A630460AE2}"/>
              </a:ext>
            </a:extLst>
          </p:cNvPr>
          <p:cNvSpPr/>
          <p:nvPr/>
        </p:nvSpPr>
        <p:spPr>
          <a:xfrm>
            <a:off x="6963710" y="525346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5527BDAB-106F-4870-8316-E62A3002D9D6}"/>
              </a:ext>
            </a:extLst>
          </p:cNvPr>
          <p:cNvSpPr/>
          <p:nvPr/>
        </p:nvSpPr>
        <p:spPr>
          <a:xfrm>
            <a:off x="7488011" y="5253462"/>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14E1505A-E771-42CC-8AD8-FE7B639673FB}"/>
              </a:ext>
            </a:extLst>
          </p:cNvPr>
          <p:cNvSpPr/>
          <p:nvPr/>
        </p:nvSpPr>
        <p:spPr>
          <a:xfrm>
            <a:off x="8012312" y="525346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52AC2B4-8B2E-4AA6-8383-54B82AA96218}"/>
              </a:ext>
            </a:extLst>
          </p:cNvPr>
          <p:cNvSpPr/>
          <p:nvPr/>
        </p:nvSpPr>
        <p:spPr>
          <a:xfrm>
            <a:off x="8536613" y="525346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FF917960-0B52-40E8-8B6F-C23916A94AE7}"/>
              </a:ext>
            </a:extLst>
          </p:cNvPr>
          <p:cNvSpPr/>
          <p:nvPr/>
        </p:nvSpPr>
        <p:spPr>
          <a:xfrm>
            <a:off x="9060914" y="525345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0C2E44FC-952C-4F3C-9916-BE67328F1CB6}"/>
              </a:ext>
            </a:extLst>
          </p:cNvPr>
          <p:cNvSpPr/>
          <p:nvPr/>
        </p:nvSpPr>
        <p:spPr>
          <a:xfrm>
            <a:off x="9585215" y="52534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F7CEE5E3-CD87-44E0-BDA3-585676E99F7F}"/>
              </a:ext>
            </a:extLst>
          </p:cNvPr>
          <p:cNvSpPr/>
          <p:nvPr/>
        </p:nvSpPr>
        <p:spPr>
          <a:xfrm>
            <a:off x="6261988" y="543316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27A8C6-6928-4448-A848-1E44FC772106}"/>
              </a:ext>
            </a:extLst>
          </p:cNvPr>
          <p:cNvSpPr/>
          <p:nvPr/>
        </p:nvSpPr>
        <p:spPr>
          <a:xfrm>
            <a:off x="6786289" y="543315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16927F16-C7E0-4566-A93A-8520247625A4}"/>
              </a:ext>
            </a:extLst>
          </p:cNvPr>
          <p:cNvSpPr/>
          <p:nvPr/>
        </p:nvSpPr>
        <p:spPr>
          <a:xfrm>
            <a:off x="7310590" y="54331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16EBA5B0-5062-4360-B20A-8AE915E9690A}"/>
              </a:ext>
            </a:extLst>
          </p:cNvPr>
          <p:cNvSpPr/>
          <p:nvPr/>
        </p:nvSpPr>
        <p:spPr>
          <a:xfrm>
            <a:off x="7834891" y="543315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543032ED-54F7-4FF7-A856-C129056D150C}"/>
              </a:ext>
            </a:extLst>
          </p:cNvPr>
          <p:cNvSpPr/>
          <p:nvPr/>
        </p:nvSpPr>
        <p:spPr>
          <a:xfrm>
            <a:off x="8359192" y="543315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3F153E7F-F1CB-4AA1-B8DF-BFAA17A185DE}"/>
              </a:ext>
            </a:extLst>
          </p:cNvPr>
          <p:cNvSpPr/>
          <p:nvPr/>
        </p:nvSpPr>
        <p:spPr>
          <a:xfrm>
            <a:off x="8883493" y="543315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9DB7DB8A-0FB6-427B-8D46-CA636D2673B2}"/>
              </a:ext>
            </a:extLst>
          </p:cNvPr>
          <p:cNvSpPr/>
          <p:nvPr/>
        </p:nvSpPr>
        <p:spPr>
          <a:xfrm>
            <a:off x="9407794" y="543315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D4204D2A-3391-43D0-8B40-6A30C3FF053E}"/>
              </a:ext>
            </a:extLst>
          </p:cNvPr>
          <p:cNvCxnSpPr>
            <a:stCxn id="4" idx="3"/>
            <a:endCxn id="11" idx="0"/>
          </p:cNvCxnSpPr>
          <p:nvPr/>
        </p:nvCxnSpPr>
        <p:spPr>
          <a:xfrm>
            <a:off x="7597478" y="3061650"/>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B86A05-595D-48D0-9842-AD77459DCD6E}"/>
              </a:ext>
            </a:extLst>
          </p:cNvPr>
          <p:cNvCxnSpPr>
            <a:cxnSpLocks/>
            <a:stCxn id="5" idx="3"/>
            <a:endCxn id="12" idx="0"/>
          </p:cNvCxnSpPr>
          <p:nvPr/>
        </p:nvCxnSpPr>
        <p:spPr>
          <a:xfrm>
            <a:off x="8121779" y="3061649"/>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B143FDA-F6AE-49AB-BBD7-A7602451AB65}"/>
              </a:ext>
            </a:extLst>
          </p:cNvPr>
          <p:cNvCxnSpPr>
            <a:cxnSpLocks/>
            <a:stCxn id="6" idx="3"/>
            <a:endCxn id="13" idx="0"/>
          </p:cNvCxnSpPr>
          <p:nvPr/>
        </p:nvCxnSpPr>
        <p:spPr>
          <a:xfrm>
            <a:off x="8646080" y="3061648"/>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2FBFA30-0549-4CD2-8763-A13877CA5E19}"/>
              </a:ext>
            </a:extLst>
          </p:cNvPr>
          <p:cNvCxnSpPr>
            <a:cxnSpLocks/>
            <a:stCxn id="7" idx="3"/>
            <a:endCxn id="14" idx="0"/>
          </p:cNvCxnSpPr>
          <p:nvPr/>
        </p:nvCxnSpPr>
        <p:spPr>
          <a:xfrm>
            <a:off x="9170381" y="3061647"/>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9D5D96-DD50-4956-A873-601E8B609527}"/>
              </a:ext>
            </a:extLst>
          </p:cNvPr>
          <p:cNvCxnSpPr>
            <a:cxnSpLocks/>
            <a:stCxn id="8" idx="3"/>
            <a:endCxn id="15" idx="0"/>
          </p:cNvCxnSpPr>
          <p:nvPr/>
        </p:nvCxnSpPr>
        <p:spPr>
          <a:xfrm>
            <a:off x="9694682" y="3061646"/>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0D628E8-C5B4-4C9E-B67B-AC66E85C2BFB}"/>
              </a:ext>
            </a:extLst>
          </p:cNvPr>
          <p:cNvCxnSpPr>
            <a:cxnSpLocks/>
            <a:stCxn id="9" idx="3"/>
            <a:endCxn id="16" idx="0"/>
          </p:cNvCxnSpPr>
          <p:nvPr/>
        </p:nvCxnSpPr>
        <p:spPr>
          <a:xfrm>
            <a:off x="10218983" y="3061645"/>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60A692A-0693-443B-A81E-FF839FF0170C}"/>
              </a:ext>
            </a:extLst>
          </p:cNvPr>
          <p:cNvCxnSpPr>
            <a:cxnSpLocks/>
            <a:stCxn id="10" idx="3"/>
            <a:endCxn id="17" idx="0"/>
          </p:cNvCxnSpPr>
          <p:nvPr/>
        </p:nvCxnSpPr>
        <p:spPr>
          <a:xfrm>
            <a:off x="10743284" y="3061644"/>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A80DCDE2-0387-47F8-AA89-51FE33508104}"/>
              </a:ext>
            </a:extLst>
          </p:cNvPr>
          <p:cNvCxnSpPr>
            <a:cxnSpLocks/>
          </p:cNvCxnSpPr>
          <p:nvPr/>
        </p:nvCxnSpPr>
        <p:spPr>
          <a:xfrm rot="5400000" flipH="1" flipV="1">
            <a:off x="7865349" y="514200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6" name="Connector: Curved 75">
            <a:extLst>
              <a:ext uri="{FF2B5EF4-FFF2-40B4-BE49-F238E27FC236}">
                <a16:creationId xmlns:a16="http://schemas.microsoft.com/office/drawing/2014/main" id="{DE966442-63F3-474F-8577-489CDEA7C20D}"/>
              </a:ext>
            </a:extLst>
          </p:cNvPr>
          <p:cNvCxnSpPr>
            <a:cxnSpLocks/>
          </p:cNvCxnSpPr>
          <p:nvPr/>
        </p:nvCxnSpPr>
        <p:spPr>
          <a:xfrm rot="5400000" flipH="1" flipV="1">
            <a:off x="8133940" y="488844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7" name="Connector: Curved 76">
            <a:extLst>
              <a:ext uri="{FF2B5EF4-FFF2-40B4-BE49-F238E27FC236}">
                <a16:creationId xmlns:a16="http://schemas.microsoft.com/office/drawing/2014/main" id="{9B30D2AF-E4A6-4CEE-9706-B164357D5800}"/>
              </a:ext>
            </a:extLst>
          </p:cNvPr>
          <p:cNvCxnSpPr>
            <a:cxnSpLocks/>
          </p:cNvCxnSpPr>
          <p:nvPr/>
        </p:nvCxnSpPr>
        <p:spPr>
          <a:xfrm rot="5400000" flipH="1" flipV="1">
            <a:off x="8140666" y="505882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8" name="Connector: Curved 77">
            <a:extLst>
              <a:ext uri="{FF2B5EF4-FFF2-40B4-BE49-F238E27FC236}">
                <a16:creationId xmlns:a16="http://schemas.microsoft.com/office/drawing/2014/main" id="{1881FAF5-1A78-4B3F-91C0-1AA619526FFF}"/>
              </a:ext>
            </a:extLst>
          </p:cNvPr>
          <p:cNvCxnSpPr>
            <a:cxnSpLocks/>
          </p:cNvCxnSpPr>
          <p:nvPr/>
        </p:nvCxnSpPr>
        <p:spPr>
          <a:xfrm rot="16200000" flipH="1">
            <a:off x="7961328" y="523720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9" name="Connector: Curved 78">
            <a:extLst>
              <a:ext uri="{FF2B5EF4-FFF2-40B4-BE49-F238E27FC236}">
                <a16:creationId xmlns:a16="http://schemas.microsoft.com/office/drawing/2014/main" id="{43F8DA88-E3B4-4AFE-83C9-C8F25E09BD11}"/>
              </a:ext>
            </a:extLst>
          </p:cNvPr>
          <p:cNvCxnSpPr>
            <a:cxnSpLocks/>
          </p:cNvCxnSpPr>
          <p:nvPr/>
        </p:nvCxnSpPr>
        <p:spPr>
          <a:xfrm rot="16200000" flipH="1" flipV="1">
            <a:off x="7676573" y="534811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0" name="Connector: Curved 79">
            <a:extLst>
              <a:ext uri="{FF2B5EF4-FFF2-40B4-BE49-F238E27FC236}">
                <a16:creationId xmlns:a16="http://schemas.microsoft.com/office/drawing/2014/main" id="{96FD5ACA-A440-4CEA-904D-2B2A365D83A3}"/>
              </a:ext>
            </a:extLst>
          </p:cNvPr>
          <p:cNvCxnSpPr>
            <a:cxnSpLocks/>
          </p:cNvCxnSpPr>
          <p:nvPr/>
        </p:nvCxnSpPr>
        <p:spPr>
          <a:xfrm rot="16200000" flipH="1" flipV="1">
            <a:off x="7404761" y="508289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1" name="Connector: Curved 80">
            <a:extLst>
              <a:ext uri="{FF2B5EF4-FFF2-40B4-BE49-F238E27FC236}">
                <a16:creationId xmlns:a16="http://schemas.microsoft.com/office/drawing/2014/main" id="{9A7872FF-EB8F-4B45-B55D-C2301E980E8F}"/>
              </a:ext>
            </a:extLst>
          </p:cNvPr>
          <p:cNvCxnSpPr>
            <a:cxnSpLocks/>
          </p:cNvCxnSpPr>
          <p:nvPr/>
        </p:nvCxnSpPr>
        <p:spPr>
          <a:xfrm rot="16200000" flipH="1" flipV="1">
            <a:off x="7583051" y="508374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2" name="Connector: Curved 81">
            <a:extLst>
              <a:ext uri="{FF2B5EF4-FFF2-40B4-BE49-F238E27FC236}">
                <a16:creationId xmlns:a16="http://schemas.microsoft.com/office/drawing/2014/main" id="{7B38BAB0-20DF-44A6-9FFF-0A21492D301E}"/>
              </a:ext>
            </a:extLst>
          </p:cNvPr>
          <p:cNvCxnSpPr>
            <a:cxnSpLocks/>
          </p:cNvCxnSpPr>
          <p:nvPr/>
        </p:nvCxnSpPr>
        <p:spPr>
          <a:xfrm rot="16200000" flipV="1">
            <a:off x="7583547" y="508001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00030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F241-5661-4883-94B0-6678A8F431CB}"/>
              </a:ext>
            </a:extLst>
          </p:cNvPr>
          <p:cNvSpPr>
            <a:spLocks noGrp="1"/>
          </p:cNvSpPr>
          <p:nvPr>
            <p:ph type="title"/>
          </p:nvPr>
        </p:nvSpPr>
        <p:spPr/>
        <p:txBody>
          <a:bodyPr/>
          <a:lstStyle/>
          <a:p>
            <a:r>
              <a:rPr lang="en-GB" dirty="0">
                <a:solidFill>
                  <a:schemeClr val="bg1"/>
                </a:solidFill>
              </a:rPr>
              <a:t>Hybrid system:</a:t>
            </a:r>
            <a:br>
              <a:rPr lang="en-GB" dirty="0">
                <a:solidFill>
                  <a:schemeClr val="bg1"/>
                </a:solidFill>
              </a:rPr>
            </a:br>
            <a:r>
              <a:rPr lang="en-GB" dirty="0">
                <a:solidFill>
                  <a:schemeClr val="bg1"/>
                </a:solidFill>
              </a:rPr>
              <a:t>1D CA + laterally connected neurons</a:t>
            </a:r>
          </a:p>
        </p:txBody>
      </p:sp>
      <p:sp>
        <p:nvSpPr>
          <p:cNvPr id="3" name="Content Placeholder 2">
            <a:extLst>
              <a:ext uri="{FF2B5EF4-FFF2-40B4-BE49-F238E27FC236}">
                <a16:creationId xmlns:a16="http://schemas.microsoft.com/office/drawing/2014/main" id="{09DFA1C6-EB83-47BF-9900-9C2188CBC72F}"/>
              </a:ext>
            </a:extLst>
          </p:cNvPr>
          <p:cNvSpPr>
            <a:spLocks noGrp="1"/>
          </p:cNvSpPr>
          <p:nvPr>
            <p:ph idx="1"/>
          </p:nvPr>
        </p:nvSpPr>
        <p:spPr>
          <a:xfrm>
            <a:off x="838200" y="1825625"/>
            <a:ext cx="3252537" cy="4351338"/>
          </a:xfrm>
        </p:spPr>
        <p:txBody>
          <a:bodyPr/>
          <a:lstStyle/>
          <a:p>
            <a:r>
              <a:rPr lang="en-GB" dirty="0">
                <a:solidFill>
                  <a:schemeClr val="bg1"/>
                </a:solidFill>
              </a:rPr>
              <a:t>Implementation</a:t>
            </a:r>
          </a:p>
          <a:p>
            <a:pPr lvl="1"/>
            <a:r>
              <a:rPr lang="en-GB" dirty="0">
                <a:solidFill>
                  <a:schemeClr val="bg1"/>
                </a:solidFill>
              </a:rPr>
              <a:t>1D CA running rule 110</a:t>
            </a:r>
          </a:p>
          <a:p>
            <a:pPr lvl="1"/>
            <a:r>
              <a:rPr lang="en-GB" dirty="0">
                <a:solidFill>
                  <a:schemeClr val="bg1"/>
                </a:solidFill>
              </a:rPr>
              <a:t>CA current state is reshaped to a 2D array and used as input to the neuron population</a:t>
            </a:r>
          </a:p>
          <a:p>
            <a:pPr lvl="1"/>
            <a:r>
              <a:rPr lang="en-GB" dirty="0">
                <a:solidFill>
                  <a:schemeClr val="bg1"/>
                </a:solidFill>
              </a:rPr>
              <a:t>Neuron population has lateral connections</a:t>
            </a:r>
          </a:p>
          <a:p>
            <a:endParaRPr lang="en-GB" dirty="0"/>
          </a:p>
        </p:txBody>
      </p:sp>
      <p:sp>
        <p:nvSpPr>
          <p:cNvPr id="4" name="Cube 3">
            <a:extLst>
              <a:ext uri="{FF2B5EF4-FFF2-40B4-BE49-F238E27FC236}">
                <a16:creationId xmlns:a16="http://schemas.microsoft.com/office/drawing/2014/main" id="{ABD6A54C-DDB7-4EB5-B371-F20808837BEF}"/>
              </a:ext>
            </a:extLst>
          </p:cNvPr>
          <p:cNvSpPr/>
          <p:nvPr/>
        </p:nvSpPr>
        <p:spPr>
          <a:xfrm>
            <a:off x="6331727" y="218917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42B8F01C-E2AA-4292-B4EC-023D23562EFF}"/>
              </a:ext>
            </a:extLst>
          </p:cNvPr>
          <p:cNvSpPr/>
          <p:nvPr/>
        </p:nvSpPr>
        <p:spPr>
          <a:xfrm>
            <a:off x="6856028" y="218917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E58D5109-7C53-4F69-BAED-60A42BDD05D5}"/>
              </a:ext>
            </a:extLst>
          </p:cNvPr>
          <p:cNvSpPr/>
          <p:nvPr/>
        </p:nvSpPr>
        <p:spPr>
          <a:xfrm>
            <a:off x="7380329" y="218917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D08F0B62-EE7F-4819-B389-D86CE6B2BACE}"/>
              </a:ext>
            </a:extLst>
          </p:cNvPr>
          <p:cNvSpPr/>
          <p:nvPr/>
        </p:nvSpPr>
        <p:spPr>
          <a:xfrm>
            <a:off x="7904630" y="218917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437985F2-B7B9-4EA6-91DD-FB70FB335AF3}"/>
              </a:ext>
            </a:extLst>
          </p:cNvPr>
          <p:cNvSpPr/>
          <p:nvPr/>
        </p:nvSpPr>
        <p:spPr>
          <a:xfrm>
            <a:off x="8428931" y="218917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FE01F0C2-B27E-4A31-968B-060A89FC3BF7}"/>
              </a:ext>
            </a:extLst>
          </p:cNvPr>
          <p:cNvSpPr/>
          <p:nvPr/>
        </p:nvSpPr>
        <p:spPr>
          <a:xfrm>
            <a:off x="8953232" y="218917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F4916BC7-E4BF-465D-AA32-1DBA3BB5F4A6}"/>
              </a:ext>
            </a:extLst>
          </p:cNvPr>
          <p:cNvSpPr/>
          <p:nvPr/>
        </p:nvSpPr>
        <p:spPr>
          <a:xfrm>
            <a:off x="9477533" y="218916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B1F7B884-5940-4ADD-999C-A333815EF621}"/>
              </a:ext>
            </a:extLst>
          </p:cNvPr>
          <p:cNvSpPr/>
          <p:nvPr/>
        </p:nvSpPr>
        <p:spPr>
          <a:xfrm>
            <a:off x="7149093" y="4534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EF570470-839E-4CA5-8473-AA7BFBEABE56}"/>
              </a:ext>
            </a:extLst>
          </p:cNvPr>
          <p:cNvSpPr/>
          <p:nvPr/>
        </p:nvSpPr>
        <p:spPr>
          <a:xfrm>
            <a:off x="7673394" y="4534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1C90F8AF-92BD-4F6C-95D3-51EDE6BF0B75}"/>
              </a:ext>
            </a:extLst>
          </p:cNvPr>
          <p:cNvSpPr/>
          <p:nvPr/>
        </p:nvSpPr>
        <p:spPr>
          <a:xfrm>
            <a:off x="8197695" y="4534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042C4E1A-FCE9-4D1E-9DE1-BB255271B58F}"/>
              </a:ext>
            </a:extLst>
          </p:cNvPr>
          <p:cNvSpPr/>
          <p:nvPr/>
        </p:nvSpPr>
        <p:spPr>
          <a:xfrm>
            <a:off x="8721996" y="453467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B3D45EC7-37B4-4579-895F-D2150D98D480}"/>
              </a:ext>
            </a:extLst>
          </p:cNvPr>
          <p:cNvSpPr/>
          <p:nvPr/>
        </p:nvSpPr>
        <p:spPr>
          <a:xfrm>
            <a:off x="9246297" y="4534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DF43F623-A786-47F0-BFD0-765063764AD7}"/>
              </a:ext>
            </a:extLst>
          </p:cNvPr>
          <p:cNvSpPr/>
          <p:nvPr/>
        </p:nvSpPr>
        <p:spPr>
          <a:xfrm>
            <a:off x="9770598" y="4534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26A0E401-4AC3-4576-8AA4-92A3B563D0BE}"/>
              </a:ext>
            </a:extLst>
          </p:cNvPr>
          <p:cNvSpPr/>
          <p:nvPr/>
        </p:nvSpPr>
        <p:spPr>
          <a:xfrm>
            <a:off x="10294899" y="4534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7FA1804E-DCDC-4671-AA36-43B02D548B2F}"/>
              </a:ext>
            </a:extLst>
          </p:cNvPr>
          <p:cNvSpPr/>
          <p:nvPr/>
        </p:nvSpPr>
        <p:spPr>
          <a:xfrm>
            <a:off x="6971672" y="4714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361FD4E9-56DC-4F44-8F80-6AA84CECBB31}"/>
              </a:ext>
            </a:extLst>
          </p:cNvPr>
          <p:cNvSpPr/>
          <p:nvPr/>
        </p:nvSpPr>
        <p:spPr>
          <a:xfrm>
            <a:off x="7495973" y="471437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2D25EF9E-D8CF-4158-A96E-2B4C40FE83F3}"/>
              </a:ext>
            </a:extLst>
          </p:cNvPr>
          <p:cNvSpPr/>
          <p:nvPr/>
        </p:nvSpPr>
        <p:spPr>
          <a:xfrm>
            <a:off x="8020274" y="4714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FA6ABA48-5C52-49A7-B035-58B292FBD733}"/>
              </a:ext>
            </a:extLst>
          </p:cNvPr>
          <p:cNvSpPr/>
          <p:nvPr/>
        </p:nvSpPr>
        <p:spPr>
          <a:xfrm>
            <a:off x="8544575" y="4714373"/>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D540BFA2-8DAD-42E0-9E5A-3EAEC67EF1F9}"/>
              </a:ext>
            </a:extLst>
          </p:cNvPr>
          <p:cNvSpPr/>
          <p:nvPr/>
        </p:nvSpPr>
        <p:spPr>
          <a:xfrm>
            <a:off x="9068876" y="4714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9C0309DE-725C-4111-B664-BC1659D8A456}"/>
              </a:ext>
            </a:extLst>
          </p:cNvPr>
          <p:cNvSpPr/>
          <p:nvPr/>
        </p:nvSpPr>
        <p:spPr>
          <a:xfrm>
            <a:off x="9593177" y="4714371"/>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be 23">
            <a:extLst>
              <a:ext uri="{FF2B5EF4-FFF2-40B4-BE49-F238E27FC236}">
                <a16:creationId xmlns:a16="http://schemas.microsoft.com/office/drawing/2014/main" id="{1F2A314C-1051-472B-8C35-CA13040E5957}"/>
              </a:ext>
            </a:extLst>
          </p:cNvPr>
          <p:cNvSpPr/>
          <p:nvPr/>
        </p:nvSpPr>
        <p:spPr>
          <a:xfrm>
            <a:off x="10117478" y="4714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3A0CF931-079B-401D-96CF-A103A6296728}"/>
              </a:ext>
            </a:extLst>
          </p:cNvPr>
          <p:cNvSpPr/>
          <p:nvPr/>
        </p:nvSpPr>
        <p:spPr>
          <a:xfrm>
            <a:off x="6794251" y="4894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1119ED6F-5389-4CDE-9605-3F1C9FF145F2}"/>
              </a:ext>
            </a:extLst>
          </p:cNvPr>
          <p:cNvSpPr/>
          <p:nvPr/>
        </p:nvSpPr>
        <p:spPr>
          <a:xfrm>
            <a:off x="7318552" y="4894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D219B644-32A5-4031-B4C6-0C11CE712782}"/>
              </a:ext>
            </a:extLst>
          </p:cNvPr>
          <p:cNvSpPr/>
          <p:nvPr/>
        </p:nvSpPr>
        <p:spPr>
          <a:xfrm>
            <a:off x="7842853" y="4894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A4F9ECE4-00DD-4F26-B799-6FEEA6D4D439}"/>
              </a:ext>
            </a:extLst>
          </p:cNvPr>
          <p:cNvSpPr/>
          <p:nvPr/>
        </p:nvSpPr>
        <p:spPr>
          <a:xfrm>
            <a:off x="8367154" y="4894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AA1CF2AB-B30A-40C3-8845-5421ADE447EB}"/>
              </a:ext>
            </a:extLst>
          </p:cNvPr>
          <p:cNvSpPr/>
          <p:nvPr/>
        </p:nvSpPr>
        <p:spPr>
          <a:xfrm>
            <a:off x="8891455" y="4894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60CCE1C6-44F8-4B1D-88E4-B2AA6A161578}"/>
              </a:ext>
            </a:extLst>
          </p:cNvPr>
          <p:cNvSpPr/>
          <p:nvPr/>
        </p:nvSpPr>
        <p:spPr>
          <a:xfrm>
            <a:off x="9415756" y="4894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0D6D8ECB-51CA-44E4-AAA6-0CEB50E3B9FF}"/>
              </a:ext>
            </a:extLst>
          </p:cNvPr>
          <p:cNvSpPr/>
          <p:nvPr/>
        </p:nvSpPr>
        <p:spPr>
          <a:xfrm>
            <a:off x="9940057" y="4894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8CBC0AEE-50E0-468F-AE82-93B781871253}"/>
              </a:ext>
            </a:extLst>
          </p:cNvPr>
          <p:cNvSpPr/>
          <p:nvPr/>
        </p:nvSpPr>
        <p:spPr>
          <a:xfrm>
            <a:off x="6616830" y="50737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9B4265E6-0905-48A1-8610-236208EFA8B0}"/>
              </a:ext>
            </a:extLst>
          </p:cNvPr>
          <p:cNvSpPr/>
          <p:nvPr/>
        </p:nvSpPr>
        <p:spPr>
          <a:xfrm>
            <a:off x="7141131" y="507376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342C3D41-BDF2-446C-9C61-340DDD592A76}"/>
              </a:ext>
            </a:extLst>
          </p:cNvPr>
          <p:cNvSpPr/>
          <p:nvPr/>
        </p:nvSpPr>
        <p:spPr>
          <a:xfrm>
            <a:off x="7665432" y="50737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2B484091-7334-46E0-872B-7C8FC083D866}"/>
              </a:ext>
            </a:extLst>
          </p:cNvPr>
          <p:cNvSpPr/>
          <p:nvPr/>
        </p:nvSpPr>
        <p:spPr>
          <a:xfrm>
            <a:off x="8189733" y="507376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C70B2AEF-BC90-43E1-9032-EDB9743A2BAC}"/>
              </a:ext>
            </a:extLst>
          </p:cNvPr>
          <p:cNvSpPr/>
          <p:nvPr/>
        </p:nvSpPr>
        <p:spPr>
          <a:xfrm>
            <a:off x="8714034" y="50737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FD81BE9B-CA10-47BE-806A-CA718A7D2E46}"/>
              </a:ext>
            </a:extLst>
          </p:cNvPr>
          <p:cNvSpPr/>
          <p:nvPr/>
        </p:nvSpPr>
        <p:spPr>
          <a:xfrm>
            <a:off x="9238335" y="5073763"/>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8A245B5A-C18A-47F7-B724-764F20A4A3C5}"/>
              </a:ext>
            </a:extLst>
          </p:cNvPr>
          <p:cNvSpPr/>
          <p:nvPr/>
        </p:nvSpPr>
        <p:spPr>
          <a:xfrm>
            <a:off x="9762636" y="507376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3A57A351-6E08-4FBB-AA97-4132CE838C26}"/>
              </a:ext>
            </a:extLst>
          </p:cNvPr>
          <p:cNvSpPr/>
          <p:nvPr/>
        </p:nvSpPr>
        <p:spPr>
          <a:xfrm>
            <a:off x="6439409" y="52534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E70FE37A-B935-469A-886C-C7A630460AE2}"/>
              </a:ext>
            </a:extLst>
          </p:cNvPr>
          <p:cNvSpPr/>
          <p:nvPr/>
        </p:nvSpPr>
        <p:spPr>
          <a:xfrm>
            <a:off x="6963710" y="525346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5527BDAB-106F-4870-8316-E62A3002D9D6}"/>
              </a:ext>
            </a:extLst>
          </p:cNvPr>
          <p:cNvSpPr/>
          <p:nvPr/>
        </p:nvSpPr>
        <p:spPr>
          <a:xfrm>
            <a:off x="7488011" y="5253462"/>
            <a:ext cx="743803" cy="743803"/>
          </a:xfrm>
          <a:prstGeom prst="cube">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14E1505A-E771-42CC-8AD8-FE7B639673FB}"/>
              </a:ext>
            </a:extLst>
          </p:cNvPr>
          <p:cNvSpPr/>
          <p:nvPr/>
        </p:nvSpPr>
        <p:spPr>
          <a:xfrm>
            <a:off x="8012312" y="525346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452AC2B4-8B2E-4AA6-8383-54B82AA96218}"/>
              </a:ext>
            </a:extLst>
          </p:cNvPr>
          <p:cNvSpPr/>
          <p:nvPr/>
        </p:nvSpPr>
        <p:spPr>
          <a:xfrm>
            <a:off x="8536613" y="525346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FF917960-0B52-40E8-8B6F-C23916A94AE7}"/>
              </a:ext>
            </a:extLst>
          </p:cNvPr>
          <p:cNvSpPr/>
          <p:nvPr/>
        </p:nvSpPr>
        <p:spPr>
          <a:xfrm>
            <a:off x="9060914" y="525345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0C2E44FC-952C-4F3C-9916-BE67328F1CB6}"/>
              </a:ext>
            </a:extLst>
          </p:cNvPr>
          <p:cNvSpPr/>
          <p:nvPr/>
        </p:nvSpPr>
        <p:spPr>
          <a:xfrm>
            <a:off x="9585215" y="52534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F7CEE5E3-CD87-44E0-BDA3-585676E99F7F}"/>
              </a:ext>
            </a:extLst>
          </p:cNvPr>
          <p:cNvSpPr/>
          <p:nvPr/>
        </p:nvSpPr>
        <p:spPr>
          <a:xfrm>
            <a:off x="6261988" y="543316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E627A8C6-6928-4448-A848-1E44FC772106}"/>
              </a:ext>
            </a:extLst>
          </p:cNvPr>
          <p:cNvSpPr/>
          <p:nvPr/>
        </p:nvSpPr>
        <p:spPr>
          <a:xfrm>
            <a:off x="6786289" y="5433159"/>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16927F16-C7E0-4566-A93A-8520247625A4}"/>
              </a:ext>
            </a:extLst>
          </p:cNvPr>
          <p:cNvSpPr/>
          <p:nvPr/>
        </p:nvSpPr>
        <p:spPr>
          <a:xfrm>
            <a:off x="7310590" y="543315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16EBA5B0-5062-4360-B20A-8AE915E9690A}"/>
              </a:ext>
            </a:extLst>
          </p:cNvPr>
          <p:cNvSpPr/>
          <p:nvPr/>
        </p:nvSpPr>
        <p:spPr>
          <a:xfrm>
            <a:off x="7834891" y="543315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543032ED-54F7-4FF7-A856-C129056D150C}"/>
              </a:ext>
            </a:extLst>
          </p:cNvPr>
          <p:cNvSpPr/>
          <p:nvPr/>
        </p:nvSpPr>
        <p:spPr>
          <a:xfrm>
            <a:off x="8359192" y="543315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3F153E7F-F1CB-4AA1-B8DF-BFAA17A185DE}"/>
              </a:ext>
            </a:extLst>
          </p:cNvPr>
          <p:cNvSpPr/>
          <p:nvPr/>
        </p:nvSpPr>
        <p:spPr>
          <a:xfrm>
            <a:off x="8883493" y="543315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9DB7DB8A-0FB6-427B-8D46-CA636D2673B2}"/>
              </a:ext>
            </a:extLst>
          </p:cNvPr>
          <p:cNvSpPr/>
          <p:nvPr/>
        </p:nvSpPr>
        <p:spPr>
          <a:xfrm>
            <a:off x="9407794" y="543315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143AAD33-2827-4B44-915D-1883C2679060}"/>
              </a:ext>
            </a:extLst>
          </p:cNvPr>
          <p:cNvSpPr/>
          <p:nvPr/>
        </p:nvSpPr>
        <p:spPr>
          <a:xfrm>
            <a:off x="10039605" y="218916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A2042EB5-7F22-4D69-9459-77209DFB85FE}"/>
              </a:ext>
            </a:extLst>
          </p:cNvPr>
          <p:cNvSpPr/>
          <p:nvPr/>
        </p:nvSpPr>
        <p:spPr>
          <a:xfrm>
            <a:off x="10605986" y="218916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Arrow Connector 72">
            <a:extLst>
              <a:ext uri="{FF2B5EF4-FFF2-40B4-BE49-F238E27FC236}">
                <a16:creationId xmlns:a16="http://schemas.microsoft.com/office/drawing/2014/main" id="{4AFB294E-0D93-4200-AF22-7E8A72378E66}"/>
              </a:ext>
            </a:extLst>
          </p:cNvPr>
          <p:cNvCxnSpPr>
            <a:stCxn id="4" idx="3"/>
            <a:endCxn id="12" idx="1"/>
          </p:cNvCxnSpPr>
          <p:nvPr/>
        </p:nvCxnSpPr>
        <p:spPr>
          <a:xfrm>
            <a:off x="6610653" y="2932978"/>
            <a:ext cx="1341667" cy="178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9F102F4-8576-471D-A486-C7F650B02BA9}"/>
              </a:ext>
            </a:extLst>
          </p:cNvPr>
          <p:cNvCxnSpPr>
            <a:cxnSpLocks/>
            <a:stCxn id="5" idx="3"/>
            <a:endCxn id="26" idx="1"/>
          </p:cNvCxnSpPr>
          <p:nvPr/>
        </p:nvCxnSpPr>
        <p:spPr>
          <a:xfrm>
            <a:off x="7134954" y="2932977"/>
            <a:ext cx="462524" cy="2147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E76B6FC-FE41-46DE-B113-1068F76F5B53}"/>
              </a:ext>
            </a:extLst>
          </p:cNvPr>
          <p:cNvCxnSpPr>
            <a:cxnSpLocks/>
            <a:stCxn id="6" idx="3"/>
            <a:endCxn id="47" idx="0"/>
          </p:cNvCxnSpPr>
          <p:nvPr/>
        </p:nvCxnSpPr>
        <p:spPr>
          <a:xfrm flipH="1">
            <a:off x="7251166" y="2932976"/>
            <a:ext cx="408089" cy="250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D94F3A9-06B5-4D51-BE12-CBEF9B0E8156}"/>
              </a:ext>
            </a:extLst>
          </p:cNvPr>
          <p:cNvCxnSpPr>
            <a:cxnSpLocks/>
            <a:stCxn id="7" idx="3"/>
            <a:endCxn id="14" idx="1"/>
          </p:cNvCxnSpPr>
          <p:nvPr/>
        </p:nvCxnSpPr>
        <p:spPr>
          <a:xfrm>
            <a:off x="8183556" y="2932975"/>
            <a:ext cx="817366" cy="178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E3D494C-0F1E-4971-A571-FAADFAA1670C}"/>
              </a:ext>
            </a:extLst>
          </p:cNvPr>
          <p:cNvCxnSpPr>
            <a:cxnSpLocks/>
            <a:stCxn id="8" idx="3"/>
            <a:endCxn id="35" idx="0"/>
          </p:cNvCxnSpPr>
          <p:nvPr/>
        </p:nvCxnSpPr>
        <p:spPr>
          <a:xfrm flipH="1">
            <a:off x="8654610" y="2932974"/>
            <a:ext cx="53247" cy="2140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A669CC0-9D54-4457-AE95-9792559E6E94}"/>
              </a:ext>
            </a:extLst>
          </p:cNvPr>
          <p:cNvCxnSpPr>
            <a:cxnSpLocks/>
            <a:stCxn id="9" idx="3"/>
            <a:endCxn id="49" idx="0"/>
          </p:cNvCxnSpPr>
          <p:nvPr/>
        </p:nvCxnSpPr>
        <p:spPr>
          <a:xfrm flipH="1">
            <a:off x="8299768" y="2932973"/>
            <a:ext cx="932390" cy="250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BD77CC6-9E6E-4942-AD8C-36CAE1EC2E75}"/>
              </a:ext>
            </a:extLst>
          </p:cNvPr>
          <p:cNvCxnSpPr>
            <a:cxnSpLocks/>
            <a:stCxn id="10" idx="3"/>
            <a:endCxn id="23" idx="0"/>
          </p:cNvCxnSpPr>
          <p:nvPr/>
        </p:nvCxnSpPr>
        <p:spPr>
          <a:xfrm>
            <a:off x="9756459" y="2932972"/>
            <a:ext cx="301595" cy="178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092128F-436C-47C9-81FF-5C32849716CA}"/>
              </a:ext>
            </a:extLst>
          </p:cNvPr>
          <p:cNvCxnSpPr>
            <a:cxnSpLocks/>
            <a:stCxn id="70" idx="3"/>
            <a:endCxn id="37" idx="0"/>
          </p:cNvCxnSpPr>
          <p:nvPr/>
        </p:nvCxnSpPr>
        <p:spPr>
          <a:xfrm flipH="1">
            <a:off x="9703212" y="2932971"/>
            <a:ext cx="615319" cy="214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9DCDC33-C7E0-497C-A19C-21C64263634C}"/>
              </a:ext>
            </a:extLst>
          </p:cNvPr>
          <p:cNvCxnSpPr>
            <a:cxnSpLocks/>
            <a:stCxn id="71" idx="3"/>
            <a:endCxn id="51" idx="0"/>
          </p:cNvCxnSpPr>
          <p:nvPr/>
        </p:nvCxnSpPr>
        <p:spPr>
          <a:xfrm flipH="1">
            <a:off x="9348370" y="2932970"/>
            <a:ext cx="1536542" cy="2500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23022C29-EDFC-4E61-8371-72C35B539B1D}"/>
              </a:ext>
            </a:extLst>
          </p:cNvPr>
          <p:cNvCxnSpPr>
            <a:cxnSpLocks/>
          </p:cNvCxnSpPr>
          <p:nvPr/>
        </p:nvCxnSpPr>
        <p:spPr>
          <a:xfrm rot="5400000" flipH="1" flipV="1">
            <a:off x="7857387" y="5150130"/>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9" name="Connector: Curved 98">
            <a:extLst>
              <a:ext uri="{FF2B5EF4-FFF2-40B4-BE49-F238E27FC236}">
                <a16:creationId xmlns:a16="http://schemas.microsoft.com/office/drawing/2014/main" id="{6443EBEB-F24C-4723-ADE2-67BB136F8A63}"/>
              </a:ext>
            </a:extLst>
          </p:cNvPr>
          <p:cNvCxnSpPr>
            <a:cxnSpLocks/>
          </p:cNvCxnSpPr>
          <p:nvPr/>
        </p:nvCxnSpPr>
        <p:spPr>
          <a:xfrm rot="5400000" flipH="1" flipV="1">
            <a:off x="8125978" y="4896563"/>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0" name="Connector: Curved 99">
            <a:extLst>
              <a:ext uri="{FF2B5EF4-FFF2-40B4-BE49-F238E27FC236}">
                <a16:creationId xmlns:a16="http://schemas.microsoft.com/office/drawing/2014/main" id="{C5E9883A-962F-4571-B59E-0BB6682C6B69}"/>
              </a:ext>
            </a:extLst>
          </p:cNvPr>
          <p:cNvCxnSpPr>
            <a:cxnSpLocks/>
          </p:cNvCxnSpPr>
          <p:nvPr/>
        </p:nvCxnSpPr>
        <p:spPr>
          <a:xfrm rot="5400000" flipH="1" flipV="1">
            <a:off x="8132704" y="5066949"/>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1" name="Connector: Curved 100">
            <a:extLst>
              <a:ext uri="{FF2B5EF4-FFF2-40B4-BE49-F238E27FC236}">
                <a16:creationId xmlns:a16="http://schemas.microsoft.com/office/drawing/2014/main" id="{643CF82C-DC3E-493F-A1A6-3D4C0DF5BB11}"/>
              </a:ext>
            </a:extLst>
          </p:cNvPr>
          <p:cNvCxnSpPr>
            <a:cxnSpLocks/>
          </p:cNvCxnSpPr>
          <p:nvPr/>
        </p:nvCxnSpPr>
        <p:spPr>
          <a:xfrm rot="16200000" flipH="1">
            <a:off x="7953366" y="5245322"/>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2" name="Connector: Curved 101">
            <a:extLst>
              <a:ext uri="{FF2B5EF4-FFF2-40B4-BE49-F238E27FC236}">
                <a16:creationId xmlns:a16="http://schemas.microsoft.com/office/drawing/2014/main" id="{F3C80FC3-8F0E-4325-992B-E2911489F1BF}"/>
              </a:ext>
            </a:extLst>
          </p:cNvPr>
          <p:cNvCxnSpPr>
            <a:cxnSpLocks/>
          </p:cNvCxnSpPr>
          <p:nvPr/>
        </p:nvCxnSpPr>
        <p:spPr>
          <a:xfrm rot="16200000" flipH="1" flipV="1">
            <a:off x="7668611" y="5356236"/>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3" name="Connector: Curved 102">
            <a:extLst>
              <a:ext uri="{FF2B5EF4-FFF2-40B4-BE49-F238E27FC236}">
                <a16:creationId xmlns:a16="http://schemas.microsoft.com/office/drawing/2014/main" id="{A6B0CA78-E635-4CED-A37F-2D5E9B9ABA7C}"/>
              </a:ext>
            </a:extLst>
          </p:cNvPr>
          <p:cNvCxnSpPr>
            <a:cxnSpLocks/>
          </p:cNvCxnSpPr>
          <p:nvPr/>
        </p:nvCxnSpPr>
        <p:spPr>
          <a:xfrm rot="16200000" flipH="1" flipV="1">
            <a:off x="7396799" y="5091013"/>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4" name="Connector: Curved 103">
            <a:extLst>
              <a:ext uri="{FF2B5EF4-FFF2-40B4-BE49-F238E27FC236}">
                <a16:creationId xmlns:a16="http://schemas.microsoft.com/office/drawing/2014/main" id="{4DED56DD-94FF-42DB-A815-5970A0277176}"/>
              </a:ext>
            </a:extLst>
          </p:cNvPr>
          <p:cNvCxnSpPr>
            <a:cxnSpLocks/>
          </p:cNvCxnSpPr>
          <p:nvPr/>
        </p:nvCxnSpPr>
        <p:spPr>
          <a:xfrm rot="16200000" flipH="1" flipV="1">
            <a:off x="7575089" y="5091870"/>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5" name="Connector: Curved 104">
            <a:extLst>
              <a:ext uri="{FF2B5EF4-FFF2-40B4-BE49-F238E27FC236}">
                <a16:creationId xmlns:a16="http://schemas.microsoft.com/office/drawing/2014/main" id="{F95E0BDD-4330-4C64-BAFC-7D4B6DABCF1E}"/>
              </a:ext>
            </a:extLst>
          </p:cNvPr>
          <p:cNvCxnSpPr>
            <a:cxnSpLocks/>
          </p:cNvCxnSpPr>
          <p:nvPr/>
        </p:nvCxnSpPr>
        <p:spPr>
          <a:xfrm rot="16200000" flipV="1">
            <a:off x="7575585" y="5088138"/>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50227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F5A9C7-CA08-4042-B2C4-2596E40614B6}"/>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dirty="0"/>
              <a:t>Preliminary analysis</a:t>
            </a:r>
          </a:p>
        </p:txBody>
      </p:sp>
      <p:grpSp>
        <p:nvGrpSpPr>
          <p:cNvPr id="4101"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03"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4"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ree Two People Talking Clipart, Download Free Clip Art, Free Clip Art on  Clipart Library">
            <a:extLst>
              <a:ext uri="{FF2B5EF4-FFF2-40B4-BE49-F238E27FC236}">
                <a16:creationId xmlns:a16="http://schemas.microsoft.com/office/drawing/2014/main" id="{B8BFD6E9-287A-417E-B3EC-819982EE165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502" b="1"/>
          <a:stretch/>
        </p:blipFill>
        <p:spPr bwMode="auto">
          <a:xfrm>
            <a:off x="5922492"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807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w to Train a Basic Perceptron Neural Network - Technical Articles">
            <a:extLst>
              <a:ext uri="{FF2B5EF4-FFF2-40B4-BE49-F238E27FC236}">
                <a16:creationId xmlns:a16="http://schemas.microsoft.com/office/drawing/2014/main" id="{77271B81-9D0F-4484-A3ED-860AF8C961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23052" y="2949745"/>
            <a:ext cx="5171613" cy="3464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CE68D6-FC04-457E-BC95-E7F74268A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748" y="2949745"/>
            <a:ext cx="3401200" cy="34297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7AC5432-B577-4188-8E2B-B01F409AFB72}"/>
              </a:ext>
            </a:extLst>
          </p:cNvPr>
          <p:cNvSpPr/>
          <p:nvPr/>
        </p:nvSpPr>
        <p:spPr>
          <a:xfrm>
            <a:off x="0" y="-5690"/>
            <a:ext cx="12192000" cy="2511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12D264-8761-4525-A226-EDC92BD472DE}"/>
              </a:ext>
            </a:extLst>
          </p:cNvPr>
          <p:cNvSpPr>
            <a:spLocks noGrp="1"/>
          </p:cNvSpPr>
          <p:nvPr>
            <p:ph type="title"/>
          </p:nvPr>
        </p:nvSpPr>
        <p:spPr>
          <a:xfrm>
            <a:off x="704087" y="438559"/>
            <a:ext cx="3649704" cy="1881559"/>
          </a:xfrm>
        </p:spPr>
        <p:txBody>
          <a:bodyPr>
            <a:normAutofit/>
          </a:bodyPr>
          <a:lstStyle/>
          <a:p>
            <a:r>
              <a:rPr lang="en-GB" sz="3200" dirty="0">
                <a:solidFill>
                  <a:schemeClr val="bg1"/>
                </a:solidFill>
              </a:rPr>
              <a:t>The perceptron</a:t>
            </a:r>
          </a:p>
        </p:txBody>
      </p:sp>
      <p:sp>
        <p:nvSpPr>
          <p:cNvPr id="4" name="Content Placeholder 3">
            <a:extLst>
              <a:ext uri="{FF2B5EF4-FFF2-40B4-BE49-F238E27FC236}">
                <a16:creationId xmlns:a16="http://schemas.microsoft.com/office/drawing/2014/main" id="{41895E17-C772-4C87-8E63-695BD69D0C4F}"/>
              </a:ext>
            </a:extLst>
          </p:cNvPr>
          <p:cNvSpPr>
            <a:spLocks noGrp="1"/>
          </p:cNvSpPr>
          <p:nvPr>
            <p:ph idx="1"/>
          </p:nvPr>
        </p:nvSpPr>
        <p:spPr>
          <a:xfrm>
            <a:off x="4742597" y="438559"/>
            <a:ext cx="6745314" cy="1881559"/>
          </a:xfrm>
        </p:spPr>
        <p:txBody>
          <a:bodyPr anchor="ctr">
            <a:normAutofit/>
          </a:bodyPr>
          <a:lstStyle/>
          <a:p>
            <a:r>
              <a:rPr lang="en-GB" sz="2000" dirty="0">
                <a:solidFill>
                  <a:schemeClr val="bg1"/>
                </a:solidFill>
              </a:rPr>
              <a:t>But what if we need a squiggly line?</a:t>
            </a:r>
          </a:p>
        </p:txBody>
      </p:sp>
    </p:spTree>
    <p:extLst>
      <p:ext uri="{BB962C8B-B14F-4D97-AF65-F5344CB8AC3E}">
        <p14:creationId xmlns:p14="http://schemas.microsoft.com/office/powerpoint/2010/main" val="2141638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90E3-02FF-4EDC-B857-F2EF5D0362C3}"/>
              </a:ext>
            </a:extLst>
          </p:cNvPr>
          <p:cNvSpPr>
            <a:spLocks noGrp="1"/>
          </p:cNvSpPr>
          <p:nvPr>
            <p:ph type="title"/>
          </p:nvPr>
        </p:nvSpPr>
        <p:spPr/>
        <p:txBody>
          <a:bodyPr/>
          <a:lstStyle/>
          <a:p>
            <a:r>
              <a:rPr lang="en-GB" dirty="0"/>
              <a:t>Distance planes</a:t>
            </a:r>
          </a:p>
        </p:txBody>
      </p:sp>
      <p:pic>
        <p:nvPicPr>
          <p:cNvPr id="68" name="Picture 8">
            <a:extLst>
              <a:ext uri="{FF2B5EF4-FFF2-40B4-BE49-F238E27FC236}">
                <a16:creationId xmlns:a16="http://schemas.microsoft.com/office/drawing/2014/main" id="{64566CCF-DD06-4899-AB55-A2455CDEC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5012" y="4199993"/>
            <a:ext cx="2784209" cy="2530095"/>
          </a:xfrm>
          <a:prstGeom prst="rect">
            <a:avLst/>
          </a:prstGeom>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6740BF0-4691-4ABB-91C9-E7EAFA2D1BFE}"/>
              </a:ext>
            </a:extLst>
          </p:cNvPr>
          <p:cNvPicPr>
            <a:picLocks noChangeAspect="1"/>
          </p:cNvPicPr>
          <p:nvPr/>
        </p:nvPicPr>
        <p:blipFill>
          <a:blip r:embed="rId3"/>
          <a:stretch>
            <a:fillRect/>
          </a:stretch>
        </p:blipFill>
        <p:spPr>
          <a:xfrm>
            <a:off x="7725335" y="1382195"/>
            <a:ext cx="3403564" cy="2739869"/>
          </a:xfrm>
          <a:prstGeom prst="rect">
            <a:avLst/>
          </a:prstGeom>
        </p:spPr>
      </p:pic>
      <p:sp>
        <p:nvSpPr>
          <p:cNvPr id="3" name="TextBox 2">
            <a:extLst>
              <a:ext uri="{FF2B5EF4-FFF2-40B4-BE49-F238E27FC236}">
                <a16:creationId xmlns:a16="http://schemas.microsoft.com/office/drawing/2014/main" id="{F16F9756-E027-41AA-B722-50114D635A0D}"/>
              </a:ext>
            </a:extLst>
          </p:cNvPr>
          <p:cNvSpPr txBox="1"/>
          <p:nvPr/>
        </p:nvSpPr>
        <p:spPr>
          <a:xfrm>
            <a:off x="1010653" y="1828800"/>
            <a:ext cx="6714682" cy="2585323"/>
          </a:xfrm>
          <a:prstGeom prst="rect">
            <a:avLst/>
          </a:prstGeom>
          <a:noFill/>
        </p:spPr>
        <p:txBody>
          <a:bodyPr wrap="square" rtlCol="0">
            <a:spAutoFit/>
          </a:bodyPr>
          <a:lstStyle/>
          <a:p>
            <a:pPr marL="285750" indent="-285750">
              <a:buFont typeface="Arial" panose="020B0604020202020204" pitchFamily="34" charset="0"/>
              <a:buChar char="•"/>
            </a:pPr>
            <a:r>
              <a:rPr lang="en-GB" sz="2400" dirty="0"/>
              <a:t>Distance planes</a:t>
            </a:r>
          </a:p>
          <a:p>
            <a:pPr marL="742950" lvl="1" indent="-285750">
              <a:buFont typeface="Arial" panose="020B0604020202020204" pitchFamily="34" charset="0"/>
              <a:buChar char="•"/>
            </a:pPr>
            <a:r>
              <a:rPr lang="en-GB" sz="2400" dirty="0"/>
              <a:t>Visualizes the distance between every state of two liquids</a:t>
            </a:r>
          </a:p>
          <a:p>
            <a:pPr marL="742950" lvl="1" indent="-285750">
              <a:buFont typeface="Arial" panose="020B0604020202020204" pitchFamily="34" charset="0"/>
              <a:buChar char="•"/>
            </a:pPr>
            <a:r>
              <a:rPr lang="en-GB" sz="2400" dirty="0"/>
              <a:t>Diagonal == distance graph from Maas et al</a:t>
            </a:r>
          </a:p>
          <a:p>
            <a:pPr marL="742950" lvl="1" indent="-285750">
              <a:buFont typeface="Arial" panose="020B0604020202020204" pitchFamily="34" charset="0"/>
              <a:buChar char="•"/>
            </a:pPr>
            <a:r>
              <a:rPr lang="en-GB" sz="2400" dirty="0"/>
              <a:t>Cycles can be seen as diagonal lines parallel to the central diagonal</a:t>
            </a:r>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1310087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90E3-02FF-4EDC-B857-F2EF5D0362C3}"/>
              </a:ext>
            </a:extLst>
          </p:cNvPr>
          <p:cNvSpPr>
            <a:spLocks noGrp="1"/>
          </p:cNvSpPr>
          <p:nvPr>
            <p:ph type="title"/>
          </p:nvPr>
        </p:nvSpPr>
        <p:spPr/>
        <p:txBody>
          <a:bodyPr/>
          <a:lstStyle/>
          <a:p>
            <a:r>
              <a:rPr lang="en-GB" dirty="0"/>
              <a:t>Overlap planes</a:t>
            </a:r>
          </a:p>
        </p:txBody>
      </p:sp>
      <p:pic>
        <p:nvPicPr>
          <p:cNvPr id="69" name="Picture 68">
            <a:extLst>
              <a:ext uri="{FF2B5EF4-FFF2-40B4-BE49-F238E27FC236}">
                <a16:creationId xmlns:a16="http://schemas.microsoft.com/office/drawing/2014/main" id="{C6740BF0-4691-4ABB-91C9-E7EAFA2D1BFE}"/>
              </a:ext>
            </a:extLst>
          </p:cNvPr>
          <p:cNvPicPr>
            <a:picLocks noChangeAspect="1"/>
          </p:cNvPicPr>
          <p:nvPr/>
        </p:nvPicPr>
        <p:blipFill>
          <a:blip r:embed="rId2"/>
          <a:stretch>
            <a:fillRect/>
          </a:stretch>
        </p:blipFill>
        <p:spPr>
          <a:xfrm>
            <a:off x="7725335" y="1382195"/>
            <a:ext cx="3403564" cy="2739869"/>
          </a:xfrm>
          <a:prstGeom prst="rect">
            <a:avLst/>
          </a:prstGeom>
        </p:spPr>
      </p:pic>
      <p:sp>
        <p:nvSpPr>
          <p:cNvPr id="3" name="TextBox 2">
            <a:extLst>
              <a:ext uri="{FF2B5EF4-FFF2-40B4-BE49-F238E27FC236}">
                <a16:creationId xmlns:a16="http://schemas.microsoft.com/office/drawing/2014/main" id="{F16F9756-E027-41AA-B722-50114D635A0D}"/>
              </a:ext>
            </a:extLst>
          </p:cNvPr>
          <p:cNvSpPr txBox="1"/>
          <p:nvPr/>
        </p:nvSpPr>
        <p:spPr>
          <a:xfrm>
            <a:off x="1010653" y="1828800"/>
            <a:ext cx="6714682" cy="4431983"/>
          </a:xfrm>
          <a:prstGeom prst="rect">
            <a:avLst/>
          </a:prstGeom>
          <a:noFill/>
        </p:spPr>
        <p:txBody>
          <a:bodyPr wrap="square" rtlCol="0">
            <a:spAutoFit/>
          </a:bodyPr>
          <a:lstStyle/>
          <a:p>
            <a:pPr marL="285750" indent="-285750">
              <a:buFont typeface="Arial" panose="020B0604020202020204" pitchFamily="34" charset="0"/>
              <a:buChar char="•"/>
            </a:pPr>
            <a:r>
              <a:rPr lang="en-GB" sz="2400" dirty="0"/>
              <a:t>Distance planes</a:t>
            </a:r>
          </a:p>
          <a:p>
            <a:pPr marL="742950" lvl="1" indent="-285750">
              <a:buFont typeface="Arial" panose="020B0604020202020204" pitchFamily="34" charset="0"/>
              <a:buChar char="•"/>
            </a:pPr>
            <a:r>
              <a:rPr lang="en-GB" sz="2400" dirty="0"/>
              <a:t>Visualizes the distance between every state of two liquids</a:t>
            </a:r>
          </a:p>
          <a:p>
            <a:pPr marL="742950" lvl="1" indent="-285750">
              <a:buFont typeface="Arial" panose="020B0604020202020204" pitchFamily="34" charset="0"/>
              <a:buChar char="•"/>
            </a:pPr>
            <a:r>
              <a:rPr lang="en-GB" sz="2400" dirty="0"/>
              <a:t>Diagonal == distance graph from Maas et al</a:t>
            </a:r>
          </a:p>
          <a:p>
            <a:pPr marL="742950" lvl="1" indent="-285750">
              <a:buFont typeface="Arial" panose="020B0604020202020204" pitchFamily="34" charset="0"/>
              <a:buChar char="•"/>
            </a:pPr>
            <a:r>
              <a:rPr lang="en-GB" sz="2400" dirty="0"/>
              <a:t>Cycles can be seen as diagonal lines parallel to the central diagonal</a:t>
            </a:r>
          </a:p>
          <a:p>
            <a:pPr marL="285750" indent="-285750">
              <a:buFont typeface="Arial" panose="020B0604020202020204" pitchFamily="34" charset="0"/>
              <a:buChar char="•"/>
            </a:pPr>
            <a:r>
              <a:rPr lang="en-GB" sz="2400" dirty="0"/>
              <a:t>Overlap planes</a:t>
            </a:r>
          </a:p>
          <a:p>
            <a:pPr marL="742950" lvl="1" indent="-285750">
              <a:buFont typeface="Arial" panose="020B0604020202020204" pitchFamily="34" charset="0"/>
              <a:buChar char="•"/>
            </a:pPr>
            <a:r>
              <a:rPr lang="en-GB" sz="2400" dirty="0"/>
              <a:t>Visualizes the number of on cell/neurons that overlap between every state of two liquids</a:t>
            </a:r>
          </a:p>
          <a:p>
            <a:pPr marL="742950" lvl="1" indent="-285750">
              <a:buFont typeface="Arial" panose="020B0604020202020204" pitchFamily="34" charset="0"/>
              <a:buChar char="•"/>
            </a:pPr>
            <a:r>
              <a:rPr lang="en-GB" sz="2400" dirty="0"/>
              <a:t>Important in case cycles in distance planes are caused by reduced activity</a:t>
            </a:r>
          </a:p>
          <a:p>
            <a:pPr marL="742950" lvl="1" indent="-285750">
              <a:buFont typeface="Arial" panose="020B0604020202020204" pitchFamily="34" charset="0"/>
              <a:buChar char="•"/>
            </a:pPr>
            <a:endParaRPr lang="en-GB" dirty="0"/>
          </a:p>
        </p:txBody>
      </p:sp>
      <p:pic>
        <p:nvPicPr>
          <p:cNvPr id="6" name="Picture 4">
            <a:extLst>
              <a:ext uri="{FF2B5EF4-FFF2-40B4-BE49-F238E27FC236}">
                <a16:creationId xmlns:a16="http://schemas.microsoft.com/office/drawing/2014/main" id="{F82A2C35-2C02-4B92-913F-070D7CEC3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4624" y="4234740"/>
            <a:ext cx="2889576" cy="257475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471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90E3-02FF-4EDC-B857-F2EF5D0362C3}"/>
              </a:ext>
            </a:extLst>
          </p:cNvPr>
          <p:cNvSpPr>
            <a:spLocks noGrp="1"/>
          </p:cNvSpPr>
          <p:nvPr>
            <p:ph type="title"/>
          </p:nvPr>
        </p:nvSpPr>
        <p:spPr/>
        <p:txBody>
          <a:bodyPr/>
          <a:lstStyle/>
          <a:p>
            <a:r>
              <a:rPr lang="en-GB" dirty="0"/>
              <a:t> Simple hybrid system</a:t>
            </a:r>
          </a:p>
        </p:txBody>
      </p:sp>
      <p:sp>
        <p:nvSpPr>
          <p:cNvPr id="4" name="Cube 3">
            <a:extLst>
              <a:ext uri="{FF2B5EF4-FFF2-40B4-BE49-F238E27FC236}">
                <a16:creationId xmlns:a16="http://schemas.microsoft.com/office/drawing/2014/main" id="{91C2B348-698C-43EF-BCC8-FCB4C834E4FB}"/>
              </a:ext>
            </a:extLst>
          </p:cNvPr>
          <p:cNvSpPr/>
          <p:nvPr/>
        </p:nvSpPr>
        <p:spPr>
          <a:xfrm>
            <a:off x="6456404" y="225688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B49FAD68-7D3D-42FD-A095-E75D0FFB5324}"/>
              </a:ext>
            </a:extLst>
          </p:cNvPr>
          <p:cNvSpPr/>
          <p:nvPr/>
        </p:nvSpPr>
        <p:spPr>
          <a:xfrm>
            <a:off x="6980705" y="2256886"/>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9D391C4B-C607-4DFD-ADB2-0FD72545D259}"/>
              </a:ext>
            </a:extLst>
          </p:cNvPr>
          <p:cNvSpPr/>
          <p:nvPr/>
        </p:nvSpPr>
        <p:spPr>
          <a:xfrm>
            <a:off x="7505006" y="225688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340D311C-30A3-450D-8E40-1A4AF9F8FB11}"/>
              </a:ext>
            </a:extLst>
          </p:cNvPr>
          <p:cNvSpPr/>
          <p:nvPr/>
        </p:nvSpPr>
        <p:spPr>
          <a:xfrm>
            <a:off x="8029307" y="225688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DAD6250A-F4AF-48B8-B396-452B9D9D0C06}"/>
              </a:ext>
            </a:extLst>
          </p:cNvPr>
          <p:cNvSpPr/>
          <p:nvPr/>
        </p:nvSpPr>
        <p:spPr>
          <a:xfrm>
            <a:off x="8553608" y="225688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425A523D-2087-4FA0-BFB5-8BD5F747B0C2}"/>
              </a:ext>
            </a:extLst>
          </p:cNvPr>
          <p:cNvSpPr/>
          <p:nvPr/>
        </p:nvSpPr>
        <p:spPr>
          <a:xfrm>
            <a:off x="9077909" y="225688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B05C63F0-06E1-4C62-A81E-F240F286B367}"/>
              </a:ext>
            </a:extLst>
          </p:cNvPr>
          <p:cNvSpPr/>
          <p:nvPr/>
        </p:nvSpPr>
        <p:spPr>
          <a:xfrm>
            <a:off x="9602210" y="225688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196767D7-99F4-493D-8FDC-F6871DBDCCCF}"/>
              </a:ext>
            </a:extLst>
          </p:cNvPr>
          <p:cNvSpPr/>
          <p:nvPr/>
        </p:nvSpPr>
        <p:spPr>
          <a:xfrm>
            <a:off x="6286945" y="4473720"/>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7611ECE2-85E1-4514-8481-2269BBBC0D46}"/>
              </a:ext>
            </a:extLst>
          </p:cNvPr>
          <p:cNvSpPr/>
          <p:nvPr/>
        </p:nvSpPr>
        <p:spPr>
          <a:xfrm>
            <a:off x="6811246" y="4473719"/>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BA894297-CA78-4E07-A280-37A44CE411B5}"/>
              </a:ext>
            </a:extLst>
          </p:cNvPr>
          <p:cNvSpPr/>
          <p:nvPr/>
        </p:nvSpPr>
        <p:spPr>
          <a:xfrm>
            <a:off x="7335547" y="4473718"/>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662CB45D-6CA8-42E3-8BA6-564754259A43}"/>
              </a:ext>
            </a:extLst>
          </p:cNvPr>
          <p:cNvSpPr/>
          <p:nvPr/>
        </p:nvSpPr>
        <p:spPr>
          <a:xfrm>
            <a:off x="7859848" y="447371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375BFE44-81E1-4182-94AD-1AF002250DB9}"/>
              </a:ext>
            </a:extLst>
          </p:cNvPr>
          <p:cNvSpPr/>
          <p:nvPr/>
        </p:nvSpPr>
        <p:spPr>
          <a:xfrm>
            <a:off x="8384149" y="4473716"/>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8275BC18-4FDC-4FD3-8426-D7E692A8F161}"/>
              </a:ext>
            </a:extLst>
          </p:cNvPr>
          <p:cNvSpPr/>
          <p:nvPr/>
        </p:nvSpPr>
        <p:spPr>
          <a:xfrm>
            <a:off x="8908450" y="447371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35243BA0-751D-4625-A062-9F01BE2F9872}"/>
              </a:ext>
            </a:extLst>
          </p:cNvPr>
          <p:cNvSpPr/>
          <p:nvPr/>
        </p:nvSpPr>
        <p:spPr>
          <a:xfrm>
            <a:off x="9432751" y="4473714"/>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B762CF4D-4309-43F1-8504-735631FF2596}"/>
              </a:ext>
            </a:extLst>
          </p:cNvPr>
          <p:cNvSpPr/>
          <p:nvPr/>
        </p:nvSpPr>
        <p:spPr>
          <a:xfrm>
            <a:off x="6109524" y="465341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11FF6DB9-6C7F-400F-8582-FBB86FA8F1E0}"/>
              </a:ext>
            </a:extLst>
          </p:cNvPr>
          <p:cNvSpPr/>
          <p:nvPr/>
        </p:nvSpPr>
        <p:spPr>
          <a:xfrm>
            <a:off x="6633825" y="465341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FF39429F-5660-43FD-BFD3-ACE1C9BCF427}"/>
              </a:ext>
            </a:extLst>
          </p:cNvPr>
          <p:cNvSpPr/>
          <p:nvPr/>
        </p:nvSpPr>
        <p:spPr>
          <a:xfrm>
            <a:off x="7158126" y="465341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D6D3A3A2-215C-4AAA-9755-D9D1901664FF}"/>
              </a:ext>
            </a:extLst>
          </p:cNvPr>
          <p:cNvSpPr/>
          <p:nvPr/>
        </p:nvSpPr>
        <p:spPr>
          <a:xfrm>
            <a:off x="7682427" y="465341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ube 21">
            <a:extLst>
              <a:ext uri="{FF2B5EF4-FFF2-40B4-BE49-F238E27FC236}">
                <a16:creationId xmlns:a16="http://schemas.microsoft.com/office/drawing/2014/main" id="{E4861433-2E73-49FE-B5E4-7F0221B6E809}"/>
              </a:ext>
            </a:extLst>
          </p:cNvPr>
          <p:cNvSpPr/>
          <p:nvPr/>
        </p:nvSpPr>
        <p:spPr>
          <a:xfrm>
            <a:off x="8206728" y="465341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ube 22">
            <a:extLst>
              <a:ext uri="{FF2B5EF4-FFF2-40B4-BE49-F238E27FC236}">
                <a16:creationId xmlns:a16="http://schemas.microsoft.com/office/drawing/2014/main" id="{4DFE0C82-A43E-4CE2-A787-14E49981E42E}"/>
              </a:ext>
            </a:extLst>
          </p:cNvPr>
          <p:cNvSpPr/>
          <p:nvPr/>
        </p:nvSpPr>
        <p:spPr>
          <a:xfrm>
            <a:off x="8731029" y="465341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be 23">
            <a:extLst>
              <a:ext uri="{FF2B5EF4-FFF2-40B4-BE49-F238E27FC236}">
                <a16:creationId xmlns:a16="http://schemas.microsoft.com/office/drawing/2014/main" id="{B446062C-6E56-4D4D-9022-4EDB3FB39B48}"/>
              </a:ext>
            </a:extLst>
          </p:cNvPr>
          <p:cNvSpPr/>
          <p:nvPr/>
        </p:nvSpPr>
        <p:spPr>
          <a:xfrm>
            <a:off x="9255330" y="465341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ube 24">
            <a:extLst>
              <a:ext uri="{FF2B5EF4-FFF2-40B4-BE49-F238E27FC236}">
                <a16:creationId xmlns:a16="http://schemas.microsoft.com/office/drawing/2014/main" id="{F63CF1B6-984E-470C-817F-B5F456C5C4F9}"/>
              </a:ext>
            </a:extLst>
          </p:cNvPr>
          <p:cNvSpPr/>
          <p:nvPr/>
        </p:nvSpPr>
        <p:spPr>
          <a:xfrm>
            <a:off x="5932103" y="483311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be 25">
            <a:extLst>
              <a:ext uri="{FF2B5EF4-FFF2-40B4-BE49-F238E27FC236}">
                <a16:creationId xmlns:a16="http://schemas.microsoft.com/office/drawing/2014/main" id="{B2213C00-6F5C-4ACC-A085-8A80ABDAD1B4}"/>
              </a:ext>
            </a:extLst>
          </p:cNvPr>
          <p:cNvSpPr/>
          <p:nvPr/>
        </p:nvSpPr>
        <p:spPr>
          <a:xfrm>
            <a:off x="6456404" y="483311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86240555-4445-4265-B822-6D0CE7B54FA5}"/>
              </a:ext>
            </a:extLst>
          </p:cNvPr>
          <p:cNvSpPr/>
          <p:nvPr/>
        </p:nvSpPr>
        <p:spPr>
          <a:xfrm>
            <a:off x="6980705" y="483311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ube 27">
            <a:extLst>
              <a:ext uri="{FF2B5EF4-FFF2-40B4-BE49-F238E27FC236}">
                <a16:creationId xmlns:a16="http://schemas.microsoft.com/office/drawing/2014/main" id="{8639AEF4-221E-439B-AA9A-70350AF8F761}"/>
              </a:ext>
            </a:extLst>
          </p:cNvPr>
          <p:cNvSpPr/>
          <p:nvPr/>
        </p:nvSpPr>
        <p:spPr>
          <a:xfrm>
            <a:off x="7505006" y="483310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be 28">
            <a:extLst>
              <a:ext uri="{FF2B5EF4-FFF2-40B4-BE49-F238E27FC236}">
                <a16:creationId xmlns:a16="http://schemas.microsoft.com/office/drawing/2014/main" id="{88D10C0C-CDD5-40B4-BEDD-5738B149A755}"/>
              </a:ext>
            </a:extLst>
          </p:cNvPr>
          <p:cNvSpPr/>
          <p:nvPr/>
        </p:nvSpPr>
        <p:spPr>
          <a:xfrm>
            <a:off x="8029307" y="483310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ube 29">
            <a:extLst>
              <a:ext uri="{FF2B5EF4-FFF2-40B4-BE49-F238E27FC236}">
                <a16:creationId xmlns:a16="http://schemas.microsoft.com/office/drawing/2014/main" id="{C4838955-285E-4678-8C5A-03DDFAD56859}"/>
              </a:ext>
            </a:extLst>
          </p:cNvPr>
          <p:cNvSpPr/>
          <p:nvPr/>
        </p:nvSpPr>
        <p:spPr>
          <a:xfrm>
            <a:off x="8553608" y="483310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ube 30">
            <a:extLst>
              <a:ext uri="{FF2B5EF4-FFF2-40B4-BE49-F238E27FC236}">
                <a16:creationId xmlns:a16="http://schemas.microsoft.com/office/drawing/2014/main" id="{B105BBBF-63FD-4543-9163-D6E433B33A4E}"/>
              </a:ext>
            </a:extLst>
          </p:cNvPr>
          <p:cNvSpPr/>
          <p:nvPr/>
        </p:nvSpPr>
        <p:spPr>
          <a:xfrm>
            <a:off x="9077909" y="483310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ube 31">
            <a:extLst>
              <a:ext uri="{FF2B5EF4-FFF2-40B4-BE49-F238E27FC236}">
                <a16:creationId xmlns:a16="http://schemas.microsoft.com/office/drawing/2014/main" id="{49774B0A-4E10-4D5B-AE9A-1C6DCA876FE3}"/>
              </a:ext>
            </a:extLst>
          </p:cNvPr>
          <p:cNvSpPr/>
          <p:nvPr/>
        </p:nvSpPr>
        <p:spPr>
          <a:xfrm>
            <a:off x="5754682" y="501280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be 32">
            <a:extLst>
              <a:ext uri="{FF2B5EF4-FFF2-40B4-BE49-F238E27FC236}">
                <a16:creationId xmlns:a16="http://schemas.microsoft.com/office/drawing/2014/main" id="{08A8BAA9-B3FC-41B6-9D26-F98B5CC61ECD}"/>
              </a:ext>
            </a:extLst>
          </p:cNvPr>
          <p:cNvSpPr/>
          <p:nvPr/>
        </p:nvSpPr>
        <p:spPr>
          <a:xfrm>
            <a:off x="6278983" y="501280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32563FB6-9CFD-4100-9F09-2320341CCE0A}"/>
              </a:ext>
            </a:extLst>
          </p:cNvPr>
          <p:cNvSpPr/>
          <p:nvPr/>
        </p:nvSpPr>
        <p:spPr>
          <a:xfrm>
            <a:off x="6803284" y="501280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a:extLst>
              <a:ext uri="{FF2B5EF4-FFF2-40B4-BE49-F238E27FC236}">
                <a16:creationId xmlns:a16="http://schemas.microsoft.com/office/drawing/2014/main" id="{E671DE90-8B85-4580-95DE-22A1D5280249}"/>
              </a:ext>
            </a:extLst>
          </p:cNvPr>
          <p:cNvSpPr/>
          <p:nvPr/>
        </p:nvSpPr>
        <p:spPr>
          <a:xfrm>
            <a:off x="7327585" y="5012805"/>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a:extLst>
              <a:ext uri="{FF2B5EF4-FFF2-40B4-BE49-F238E27FC236}">
                <a16:creationId xmlns:a16="http://schemas.microsoft.com/office/drawing/2014/main" id="{A599BF88-3D7A-45A5-A4AF-F2BCEAA34433}"/>
              </a:ext>
            </a:extLst>
          </p:cNvPr>
          <p:cNvSpPr/>
          <p:nvPr/>
        </p:nvSpPr>
        <p:spPr>
          <a:xfrm>
            <a:off x="7851886" y="501280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a:extLst>
              <a:ext uri="{FF2B5EF4-FFF2-40B4-BE49-F238E27FC236}">
                <a16:creationId xmlns:a16="http://schemas.microsoft.com/office/drawing/2014/main" id="{D703249B-09B0-4545-80A7-E017B0CC58D2}"/>
              </a:ext>
            </a:extLst>
          </p:cNvPr>
          <p:cNvSpPr/>
          <p:nvPr/>
        </p:nvSpPr>
        <p:spPr>
          <a:xfrm>
            <a:off x="8376187" y="501280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a:extLst>
              <a:ext uri="{FF2B5EF4-FFF2-40B4-BE49-F238E27FC236}">
                <a16:creationId xmlns:a16="http://schemas.microsoft.com/office/drawing/2014/main" id="{48BFEFB4-3CAE-42C2-B17F-1F47FC99E35D}"/>
              </a:ext>
            </a:extLst>
          </p:cNvPr>
          <p:cNvSpPr/>
          <p:nvPr/>
        </p:nvSpPr>
        <p:spPr>
          <a:xfrm>
            <a:off x="8900488" y="501280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9CEB3C2E-6EFD-4D81-8D94-5B0F77B43214}"/>
              </a:ext>
            </a:extLst>
          </p:cNvPr>
          <p:cNvSpPr/>
          <p:nvPr/>
        </p:nvSpPr>
        <p:spPr>
          <a:xfrm>
            <a:off x="5577261" y="519250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a:extLst>
              <a:ext uri="{FF2B5EF4-FFF2-40B4-BE49-F238E27FC236}">
                <a16:creationId xmlns:a16="http://schemas.microsoft.com/office/drawing/2014/main" id="{2274AFED-13D2-430F-AF75-C22A0D5B3C6E}"/>
              </a:ext>
            </a:extLst>
          </p:cNvPr>
          <p:cNvSpPr/>
          <p:nvPr/>
        </p:nvSpPr>
        <p:spPr>
          <a:xfrm>
            <a:off x="6101562" y="519250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a:extLst>
              <a:ext uri="{FF2B5EF4-FFF2-40B4-BE49-F238E27FC236}">
                <a16:creationId xmlns:a16="http://schemas.microsoft.com/office/drawing/2014/main" id="{72BD7C19-F39E-4B19-BD47-46EC89D5731C}"/>
              </a:ext>
            </a:extLst>
          </p:cNvPr>
          <p:cNvSpPr/>
          <p:nvPr/>
        </p:nvSpPr>
        <p:spPr>
          <a:xfrm>
            <a:off x="6625863" y="5192502"/>
            <a:ext cx="743803" cy="743803"/>
          </a:xfrm>
          <a:prstGeom prst="cube">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2" name="Cube 41">
            <a:extLst>
              <a:ext uri="{FF2B5EF4-FFF2-40B4-BE49-F238E27FC236}">
                <a16:creationId xmlns:a16="http://schemas.microsoft.com/office/drawing/2014/main" id="{816C2C7E-FF1B-4BBF-8478-861D081A44A9}"/>
              </a:ext>
            </a:extLst>
          </p:cNvPr>
          <p:cNvSpPr/>
          <p:nvPr/>
        </p:nvSpPr>
        <p:spPr>
          <a:xfrm>
            <a:off x="7150164" y="519250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a:extLst>
              <a:ext uri="{FF2B5EF4-FFF2-40B4-BE49-F238E27FC236}">
                <a16:creationId xmlns:a16="http://schemas.microsoft.com/office/drawing/2014/main" id="{94C176E6-F8A1-4EAA-B473-CC3CCEE84950}"/>
              </a:ext>
            </a:extLst>
          </p:cNvPr>
          <p:cNvSpPr/>
          <p:nvPr/>
        </p:nvSpPr>
        <p:spPr>
          <a:xfrm>
            <a:off x="7674465" y="51925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80C6BCE2-B400-4EA4-8C76-AAEBB4498696}"/>
              </a:ext>
            </a:extLst>
          </p:cNvPr>
          <p:cNvSpPr/>
          <p:nvPr/>
        </p:nvSpPr>
        <p:spPr>
          <a:xfrm>
            <a:off x="8198766" y="51924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ube 44">
            <a:extLst>
              <a:ext uri="{FF2B5EF4-FFF2-40B4-BE49-F238E27FC236}">
                <a16:creationId xmlns:a16="http://schemas.microsoft.com/office/drawing/2014/main" id="{A38D7803-C978-4BFE-A35F-43F5958B07BB}"/>
              </a:ext>
            </a:extLst>
          </p:cNvPr>
          <p:cNvSpPr/>
          <p:nvPr/>
        </p:nvSpPr>
        <p:spPr>
          <a:xfrm>
            <a:off x="8723067" y="51924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Cube 45">
            <a:extLst>
              <a:ext uri="{FF2B5EF4-FFF2-40B4-BE49-F238E27FC236}">
                <a16:creationId xmlns:a16="http://schemas.microsoft.com/office/drawing/2014/main" id="{6A72D938-72BD-4B55-A3FD-6F01DD2980D0}"/>
              </a:ext>
            </a:extLst>
          </p:cNvPr>
          <p:cNvSpPr/>
          <p:nvPr/>
        </p:nvSpPr>
        <p:spPr>
          <a:xfrm>
            <a:off x="5399840" y="537220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B948C4E8-F05A-4C00-99A3-EA344EB986BD}"/>
              </a:ext>
            </a:extLst>
          </p:cNvPr>
          <p:cNvSpPr/>
          <p:nvPr/>
        </p:nvSpPr>
        <p:spPr>
          <a:xfrm>
            <a:off x="5924141" y="537219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ACB56ED2-6997-40A7-A6FF-B6674894918E}"/>
              </a:ext>
            </a:extLst>
          </p:cNvPr>
          <p:cNvSpPr/>
          <p:nvPr/>
        </p:nvSpPr>
        <p:spPr>
          <a:xfrm>
            <a:off x="6448442" y="537219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53242195-AED5-4B63-ABC5-877C32F58832}"/>
              </a:ext>
            </a:extLst>
          </p:cNvPr>
          <p:cNvSpPr/>
          <p:nvPr/>
        </p:nvSpPr>
        <p:spPr>
          <a:xfrm>
            <a:off x="6972743" y="537219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64B427D4-EAAC-4B63-8912-6F2D5A0CF97C}"/>
              </a:ext>
            </a:extLst>
          </p:cNvPr>
          <p:cNvSpPr/>
          <p:nvPr/>
        </p:nvSpPr>
        <p:spPr>
          <a:xfrm>
            <a:off x="7497044" y="537219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9E29EA6D-B9E0-450E-87C7-372993765534}"/>
              </a:ext>
            </a:extLst>
          </p:cNvPr>
          <p:cNvSpPr/>
          <p:nvPr/>
        </p:nvSpPr>
        <p:spPr>
          <a:xfrm>
            <a:off x="8021345" y="537219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5D6360EF-2BB3-46B3-8AC1-1C4CF6671F7B}"/>
              </a:ext>
            </a:extLst>
          </p:cNvPr>
          <p:cNvSpPr/>
          <p:nvPr/>
        </p:nvSpPr>
        <p:spPr>
          <a:xfrm>
            <a:off x="8545646" y="537219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Arrow Connector 52">
            <a:extLst>
              <a:ext uri="{FF2B5EF4-FFF2-40B4-BE49-F238E27FC236}">
                <a16:creationId xmlns:a16="http://schemas.microsoft.com/office/drawing/2014/main" id="{9B967F58-D004-4EFA-AC10-9E3972A7C8D6}"/>
              </a:ext>
            </a:extLst>
          </p:cNvPr>
          <p:cNvCxnSpPr>
            <a:stCxn id="4" idx="3"/>
            <a:endCxn id="11" idx="0"/>
          </p:cNvCxnSpPr>
          <p:nvPr/>
        </p:nvCxnSpPr>
        <p:spPr>
          <a:xfrm>
            <a:off x="6735330" y="3000690"/>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17D824-9947-41A7-BB2B-D8C95781D61D}"/>
              </a:ext>
            </a:extLst>
          </p:cNvPr>
          <p:cNvCxnSpPr>
            <a:cxnSpLocks/>
            <a:stCxn id="5" idx="3"/>
            <a:endCxn id="12" idx="0"/>
          </p:cNvCxnSpPr>
          <p:nvPr/>
        </p:nvCxnSpPr>
        <p:spPr>
          <a:xfrm>
            <a:off x="7259631" y="3000689"/>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6F1B656-C1C3-42B2-88E0-2F57568E08FF}"/>
              </a:ext>
            </a:extLst>
          </p:cNvPr>
          <p:cNvCxnSpPr>
            <a:cxnSpLocks/>
            <a:stCxn id="6" idx="3"/>
            <a:endCxn id="13" idx="0"/>
          </p:cNvCxnSpPr>
          <p:nvPr/>
        </p:nvCxnSpPr>
        <p:spPr>
          <a:xfrm>
            <a:off x="7783932" y="3000688"/>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1775B97-02E2-4398-9275-4CC6589EAB05}"/>
              </a:ext>
            </a:extLst>
          </p:cNvPr>
          <p:cNvCxnSpPr>
            <a:cxnSpLocks/>
            <a:stCxn id="7" idx="3"/>
            <a:endCxn id="14" idx="0"/>
          </p:cNvCxnSpPr>
          <p:nvPr/>
        </p:nvCxnSpPr>
        <p:spPr>
          <a:xfrm>
            <a:off x="8308233" y="3000687"/>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8D18F51-5F51-44A2-9471-CB34D62E13CA}"/>
              </a:ext>
            </a:extLst>
          </p:cNvPr>
          <p:cNvCxnSpPr>
            <a:cxnSpLocks/>
            <a:stCxn id="8" idx="3"/>
            <a:endCxn id="15" idx="0"/>
          </p:cNvCxnSpPr>
          <p:nvPr/>
        </p:nvCxnSpPr>
        <p:spPr>
          <a:xfrm>
            <a:off x="8832534" y="3000686"/>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28D20B1-E9C9-4F50-987F-97EBE4E3DCEF}"/>
              </a:ext>
            </a:extLst>
          </p:cNvPr>
          <p:cNvCxnSpPr>
            <a:cxnSpLocks/>
            <a:stCxn id="9" idx="3"/>
            <a:endCxn id="16" idx="0"/>
          </p:cNvCxnSpPr>
          <p:nvPr/>
        </p:nvCxnSpPr>
        <p:spPr>
          <a:xfrm>
            <a:off x="9356835" y="3000685"/>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E7AFC42-7DCB-4747-9F54-781D2EF0479F}"/>
              </a:ext>
            </a:extLst>
          </p:cNvPr>
          <p:cNvCxnSpPr>
            <a:cxnSpLocks/>
            <a:stCxn id="10" idx="3"/>
            <a:endCxn id="17" idx="0"/>
          </p:cNvCxnSpPr>
          <p:nvPr/>
        </p:nvCxnSpPr>
        <p:spPr>
          <a:xfrm>
            <a:off x="9881136" y="3000684"/>
            <a:ext cx="16492" cy="147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38CF83D7-DA01-4B95-BCE5-97EA63684EB0}"/>
              </a:ext>
            </a:extLst>
          </p:cNvPr>
          <p:cNvCxnSpPr>
            <a:cxnSpLocks/>
          </p:cNvCxnSpPr>
          <p:nvPr/>
        </p:nvCxnSpPr>
        <p:spPr>
          <a:xfrm rot="5400000" flipH="1" flipV="1">
            <a:off x="7003201" y="5081049"/>
            <a:ext cx="179696" cy="177421"/>
          </a:xfrm>
          <a:prstGeom prst="curvedConnector3">
            <a:avLst>
              <a:gd name="adj1" fmla="val 2272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1" name="Connector: Curved 60">
            <a:extLst>
              <a:ext uri="{FF2B5EF4-FFF2-40B4-BE49-F238E27FC236}">
                <a16:creationId xmlns:a16="http://schemas.microsoft.com/office/drawing/2014/main" id="{B77950B5-A46B-46CD-B763-46EDB20EAE88}"/>
              </a:ext>
            </a:extLst>
          </p:cNvPr>
          <p:cNvCxnSpPr>
            <a:cxnSpLocks/>
          </p:cNvCxnSpPr>
          <p:nvPr/>
        </p:nvCxnSpPr>
        <p:spPr>
          <a:xfrm rot="5400000" flipH="1" flipV="1">
            <a:off x="7271792" y="4827482"/>
            <a:ext cx="179697" cy="701722"/>
          </a:xfrm>
          <a:prstGeom prst="curvedConnector3">
            <a:avLst>
              <a:gd name="adj1" fmla="val 22721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2" name="Connector: Curved 61">
            <a:extLst>
              <a:ext uri="{FF2B5EF4-FFF2-40B4-BE49-F238E27FC236}">
                <a16:creationId xmlns:a16="http://schemas.microsoft.com/office/drawing/2014/main" id="{7E1EDE43-F82A-4839-A934-3C3EB5A0EE99}"/>
              </a:ext>
            </a:extLst>
          </p:cNvPr>
          <p:cNvCxnSpPr>
            <a:cxnSpLocks/>
          </p:cNvCxnSpPr>
          <p:nvPr/>
        </p:nvCxnSpPr>
        <p:spPr>
          <a:xfrm rot="5400000" flipH="1" flipV="1">
            <a:off x="7278518" y="4997868"/>
            <a:ext cx="1" cy="524301"/>
          </a:xfrm>
          <a:prstGeom prst="curvedConnector3">
            <a:avLst>
              <a:gd name="adj1" fmla="val 414552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3" name="Connector: Curved 62">
            <a:extLst>
              <a:ext uri="{FF2B5EF4-FFF2-40B4-BE49-F238E27FC236}">
                <a16:creationId xmlns:a16="http://schemas.microsoft.com/office/drawing/2014/main" id="{CEBE3449-7561-4B1E-9BAD-89F476C77459}"/>
              </a:ext>
            </a:extLst>
          </p:cNvPr>
          <p:cNvCxnSpPr>
            <a:cxnSpLocks/>
          </p:cNvCxnSpPr>
          <p:nvPr/>
        </p:nvCxnSpPr>
        <p:spPr>
          <a:xfrm rot="16200000" flipH="1">
            <a:off x="7099180" y="5176241"/>
            <a:ext cx="179695" cy="346880"/>
          </a:xfrm>
          <a:prstGeom prst="curvedConnector3">
            <a:avLst>
              <a:gd name="adj1" fmla="val -230697"/>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4" name="Connector: Curved 63">
            <a:extLst>
              <a:ext uri="{FF2B5EF4-FFF2-40B4-BE49-F238E27FC236}">
                <a16:creationId xmlns:a16="http://schemas.microsoft.com/office/drawing/2014/main" id="{3C87B3E9-D610-41F1-B85E-B6E13C142F6E}"/>
              </a:ext>
            </a:extLst>
          </p:cNvPr>
          <p:cNvCxnSpPr>
            <a:cxnSpLocks/>
          </p:cNvCxnSpPr>
          <p:nvPr/>
        </p:nvCxnSpPr>
        <p:spPr>
          <a:xfrm rot="16200000" flipH="1" flipV="1">
            <a:off x="6814425" y="5287155"/>
            <a:ext cx="185951" cy="185951"/>
          </a:xfrm>
          <a:prstGeom prst="curvedConnector3">
            <a:avLst>
              <a:gd name="adj1" fmla="val -12293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 name="Connector: Curved 64">
            <a:extLst>
              <a:ext uri="{FF2B5EF4-FFF2-40B4-BE49-F238E27FC236}">
                <a16:creationId xmlns:a16="http://schemas.microsoft.com/office/drawing/2014/main" id="{C56E90EC-F48C-47F2-83C6-FB7748CCF0B5}"/>
              </a:ext>
            </a:extLst>
          </p:cNvPr>
          <p:cNvCxnSpPr>
            <a:cxnSpLocks/>
          </p:cNvCxnSpPr>
          <p:nvPr/>
        </p:nvCxnSpPr>
        <p:spPr>
          <a:xfrm rot="16200000" flipH="1" flipV="1">
            <a:off x="6542613" y="5021932"/>
            <a:ext cx="179697" cy="701722"/>
          </a:xfrm>
          <a:prstGeom prst="curvedConnector3">
            <a:avLst>
              <a:gd name="adj1" fmla="val -23069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 name="Connector: Curved 65">
            <a:extLst>
              <a:ext uri="{FF2B5EF4-FFF2-40B4-BE49-F238E27FC236}">
                <a16:creationId xmlns:a16="http://schemas.microsoft.com/office/drawing/2014/main" id="{C6D670B4-C67D-4C75-B7A5-225999227245}"/>
              </a:ext>
            </a:extLst>
          </p:cNvPr>
          <p:cNvCxnSpPr>
            <a:cxnSpLocks/>
          </p:cNvCxnSpPr>
          <p:nvPr/>
        </p:nvCxnSpPr>
        <p:spPr>
          <a:xfrm rot="16200000" flipH="1" flipV="1">
            <a:off x="6720903" y="5022789"/>
            <a:ext cx="1" cy="524301"/>
          </a:xfrm>
          <a:prstGeom prst="curvedConnector3">
            <a:avLst>
              <a:gd name="adj1" fmla="val -4145510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Connector: Curved 66">
            <a:extLst>
              <a:ext uri="{FF2B5EF4-FFF2-40B4-BE49-F238E27FC236}">
                <a16:creationId xmlns:a16="http://schemas.microsoft.com/office/drawing/2014/main" id="{E88C98BA-0A98-4731-899F-D3E99D2B8442}"/>
              </a:ext>
            </a:extLst>
          </p:cNvPr>
          <p:cNvCxnSpPr>
            <a:cxnSpLocks/>
          </p:cNvCxnSpPr>
          <p:nvPr/>
        </p:nvCxnSpPr>
        <p:spPr>
          <a:xfrm rot="16200000" flipV="1">
            <a:off x="6721399" y="5019057"/>
            <a:ext cx="179695" cy="346880"/>
          </a:xfrm>
          <a:prstGeom prst="curvedConnector3">
            <a:avLst>
              <a:gd name="adj1" fmla="val 330697"/>
            </a:avLst>
          </a:prstGeom>
          <a:ln>
            <a:tailEnd type="triangle"/>
          </a:ln>
        </p:spPr>
        <p:style>
          <a:lnRef idx="1">
            <a:schemeClr val="accent4"/>
          </a:lnRef>
          <a:fillRef idx="0">
            <a:schemeClr val="accent4"/>
          </a:fillRef>
          <a:effectRef idx="0">
            <a:schemeClr val="accent4"/>
          </a:effectRef>
          <a:fontRef idx="minor">
            <a:schemeClr val="tx1"/>
          </a:fontRef>
        </p:style>
      </p:cxnSp>
      <p:sp>
        <p:nvSpPr>
          <p:cNvPr id="69" name="TextBox 68">
            <a:extLst>
              <a:ext uri="{FF2B5EF4-FFF2-40B4-BE49-F238E27FC236}">
                <a16:creationId xmlns:a16="http://schemas.microsoft.com/office/drawing/2014/main" id="{CC32A074-1D47-4931-BC2E-6821EC81AD12}"/>
              </a:ext>
            </a:extLst>
          </p:cNvPr>
          <p:cNvSpPr txBox="1"/>
          <p:nvPr/>
        </p:nvSpPr>
        <p:spPr>
          <a:xfrm>
            <a:off x="1299411" y="2256881"/>
            <a:ext cx="3694125" cy="2862322"/>
          </a:xfrm>
          <a:prstGeom prst="rect">
            <a:avLst/>
          </a:prstGeom>
          <a:noFill/>
        </p:spPr>
        <p:txBody>
          <a:bodyPr wrap="square" rtlCol="0">
            <a:spAutoFit/>
          </a:bodyPr>
          <a:lstStyle/>
          <a:p>
            <a:pPr marL="285750" indent="-285750">
              <a:buFont typeface="Arial" panose="020B0604020202020204" pitchFamily="34" charset="0"/>
              <a:buChar char="•"/>
            </a:pPr>
            <a:r>
              <a:rPr lang="en-GB" dirty="0"/>
              <a:t>1D cellular automata running rule 110</a:t>
            </a:r>
          </a:p>
          <a:p>
            <a:pPr marL="285750" indent="-285750">
              <a:buFont typeface="Arial" panose="020B0604020202020204" pitchFamily="34" charset="0"/>
              <a:buChar char="•"/>
            </a:pPr>
            <a:r>
              <a:rPr lang="en-GB" dirty="0"/>
              <a:t>Input is the starting state of the cellular automata</a:t>
            </a:r>
          </a:p>
          <a:p>
            <a:pPr marL="285750" indent="-285750">
              <a:buFont typeface="Arial" panose="020B0604020202020204" pitchFamily="34" charset="0"/>
              <a:buChar char="•"/>
            </a:pPr>
            <a:r>
              <a:rPr lang="en-GB" dirty="0"/>
              <a:t>Current cellular automata state is used as input to neuron population</a:t>
            </a:r>
          </a:p>
          <a:p>
            <a:pPr marL="285750" indent="-285750">
              <a:buFont typeface="Arial" panose="020B0604020202020204" pitchFamily="34" charset="0"/>
              <a:buChar char="•"/>
            </a:pPr>
            <a:r>
              <a:rPr lang="en-GB" dirty="0"/>
              <a:t>Neuron population has lateral connections </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18482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60A913C-B28A-4C1A-BE78-FED4B4167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533400"/>
            <a:ext cx="3276600" cy="2781300"/>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666EC5F-7401-467B-8723-2B0990ECD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3600" y="533400"/>
            <a:ext cx="3200400" cy="278130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9529D2F-7243-41A8-B7EF-CAE25CC8D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3390900"/>
            <a:ext cx="3263900" cy="2908300"/>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D4FE52E-C3E0-4EF3-8128-C67CC1CBC4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3600" y="3390900"/>
            <a:ext cx="3200400" cy="2908300"/>
          </a:xfrm>
          <a:prstGeom prst="rect">
            <a:avLst/>
          </a:prstGeom>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BDEA4F9-CA2C-417A-9FDE-02B2D52693CB}"/>
              </a:ext>
            </a:extLst>
          </p:cNvPr>
          <p:cNvSpPr>
            <a:spLocks noGrp="1"/>
          </p:cNvSpPr>
          <p:nvPr>
            <p:ph type="title"/>
          </p:nvPr>
        </p:nvSpPr>
        <p:spPr>
          <a:xfrm>
            <a:off x="647400" y="894514"/>
            <a:ext cx="3711274" cy="1736391"/>
          </a:xfrm>
        </p:spPr>
        <p:txBody>
          <a:bodyPr>
            <a:normAutofit fontScale="90000"/>
          </a:bodyPr>
          <a:lstStyle/>
          <a:p>
            <a:r>
              <a:rPr lang="en-US" sz="4800" dirty="0">
                <a:solidFill>
                  <a:srgbClr val="FFFFFF"/>
                </a:solidFill>
              </a:rPr>
              <a:t>Overlap and separation</a:t>
            </a:r>
            <a:br>
              <a:rPr lang="en-US" sz="7200" dirty="0">
                <a:solidFill>
                  <a:srgbClr val="FFFFFF"/>
                </a:solidFill>
              </a:rPr>
            </a:br>
            <a:endParaRPr lang="en-GB" dirty="0"/>
          </a:p>
        </p:txBody>
      </p:sp>
      <p:sp>
        <p:nvSpPr>
          <p:cNvPr id="5" name="TextBox 4">
            <a:extLst>
              <a:ext uri="{FF2B5EF4-FFF2-40B4-BE49-F238E27FC236}">
                <a16:creationId xmlns:a16="http://schemas.microsoft.com/office/drawing/2014/main" id="{E6A0DBEB-2A48-4037-A226-986EC8DED78A}"/>
              </a:ext>
            </a:extLst>
          </p:cNvPr>
          <p:cNvSpPr txBox="1"/>
          <p:nvPr/>
        </p:nvSpPr>
        <p:spPr>
          <a:xfrm>
            <a:off x="604821" y="2411356"/>
            <a:ext cx="3753853"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Top row :</a:t>
            </a:r>
          </a:p>
          <a:p>
            <a:pPr marL="742950" lvl="1" indent="-285750">
              <a:buFont typeface="Arial" panose="020B0604020202020204" pitchFamily="34" charset="0"/>
              <a:buChar char="•"/>
            </a:pPr>
            <a:r>
              <a:rPr lang="en-GB" sz="2400" dirty="0">
                <a:solidFill>
                  <a:schemeClr val="bg1"/>
                </a:solidFill>
              </a:rPr>
              <a:t>neural network</a:t>
            </a:r>
          </a:p>
          <a:p>
            <a:pPr marL="285750" indent="-285750">
              <a:buFont typeface="Arial" panose="020B0604020202020204" pitchFamily="34" charset="0"/>
              <a:buChar char="•"/>
            </a:pPr>
            <a:r>
              <a:rPr lang="en-GB" sz="2400" dirty="0">
                <a:solidFill>
                  <a:schemeClr val="bg1"/>
                </a:solidFill>
              </a:rPr>
              <a:t>Bottom row :</a:t>
            </a:r>
          </a:p>
          <a:p>
            <a:pPr marL="742950" lvl="1" indent="-285750">
              <a:buFont typeface="Arial" panose="020B0604020202020204" pitchFamily="34" charset="0"/>
              <a:buChar char="•"/>
            </a:pPr>
            <a:r>
              <a:rPr lang="en-GB" sz="2400" dirty="0">
                <a:solidFill>
                  <a:schemeClr val="bg1"/>
                </a:solidFill>
              </a:rPr>
              <a:t>CA</a:t>
            </a:r>
          </a:p>
          <a:p>
            <a:pPr marL="285750" indent="-285750">
              <a:buFont typeface="Arial" panose="020B0604020202020204" pitchFamily="34" charset="0"/>
              <a:buChar char="•"/>
            </a:pPr>
            <a:r>
              <a:rPr lang="en-GB" sz="2400" dirty="0">
                <a:solidFill>
                  <a:schemeClr val="bg1"/>
                </a:solidFill>
              </a:rPr>
              <a:t>Left column:</a:t>
            </a:r>
          </a:p>
          <a:p>
            <a:pPr marL="742950" lvl="1" indent="-285750">
              <a:buFont typeface="Arial" panose="020B0604020202020204" pitchFamily="34" charset="0"/>
              <a:buChar char="•"/>
            </a:pPr>
            <a:r>
              <a:rPr lang="en-GB" sz="2400" dirty="0">
                <a:solidFill>
                  <a:schemeClr val="bg1"/>
                </a:solidFill>
              </a:rPr>
              <a:t>Overlap</a:t>
            </a:r>
          </a:p>
          <a:p>
            <a:pPr marL="285750" indent="-285750">
              <a:buFont typeface="Arial" panose="020B0604020202020204" pitchFamily="34" charset="0"/>
              <a:buChar char="•"/>
            </a:pPr>
            <a:r>
              <a:rPr lang="en-GB" sz="2400" dirty="0">
                <a:solidFill>
                  <a:schemeClr val="bg1"/>
                </a:solidFill>
              </a:rPr>
              <a:t>Right column:</a:t>
            </a:r>
          </a:p>
          <a:p>
            <a:pPr marL="742950" lvl="1" indent="-285750">
              <a:buFont typeface="Arial" panose="020B0604020202020204" pitchFamily="34" charset="0"/>
              <a:buChar char="•"/>
            </a:pPr>
            <a:r>
              <a:rPr lang="en-GB" sz="2400" dirty="0">
                <a:solidFill>
                  <a:schemeClr val="bg1"/>
                </a:solidFill>
              </a:rPr>
              <a:t>Distance</a:t>
            </a:r>
          </a:p>
        </p:txBody>
      </p:sp>
    </p:spTree>
    <p:extLst>
      <p:ext uri="{BB962C8B-B14F-4D97-AF65-F5344CB8AC3E}">
        <p14:creationId xmlns:p14="http://schemas.microsoft.com/office/powerpoint/2010/main" val="15306427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60A913C-B28A-4C1A-BE78-FED4B4167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533400"/>
            <a:ext cx="3276600" cy="2781300"/>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666EC5F-7401-467B-8723-2B0990ECD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3600" y="533400"/>
            <a:ext cx="3200400" cy="278130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9529D2F-7243-41A8-B7EF-CAE25CC8D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3390900"/>
            <a:ext cx="3263900" cy="2908300"/>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D4FE52E-C3E0-4EF3-8128-C67CC1CBC4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3600" y="3390900"/>
            <a:ext cx="3200400" cy="2908300"/>
          </a:xfrm>
          <a:prstGeom prst="rect">
            <a:avLst/>
          </a:prstGeom>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54D044EE-A6FF-4D85-98DB-CEBFD7EA716D}"/>
              </a:ext>
            </a:extLst>
          </p:cNvPr>
          <p:cNvSpPr txBox="1">
            <a:spLocks/>
          </p:cNvSpPr>
          <p:nvPr/>
        </p:nvSpPr>
        <p:spPr>
          <a:xfrm>
            <a:off x="647400" y="894514"/>
            <a:ext cx="3711274" cy="173639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FFFFFF"/>
                </a:solidFill>
              </a:rPr>
              <a:t>Overlap and separation</a:t>
            </a:r>
            <a:br>
              <a:rPr lang="en-US" sz="7200" dirty="0">
                <a:solidFill>
                  <a:srgbClr val="FFFFFF"/>
                </a:solidFill>
              </a:rPr>
            </a:br>
            <a:endParaRPr lang="en-GB" dirty="0"/>
          </a:p>
        </p:txBody>
      </p:sp>
      <p:sp>
        <p:nvSpPr>
          <p:cNvPr id="11" name="TextBox 10">
            <a:extLst>
              <a:ext uri="{FF2B5EF4-FFF2-40B4-BE49-F238E27FC236}">
                <a16:creationId xmlns:a16="http://schemas.microsoft.com/office/drawing/2014/main" id="{BD20BFB0-A3C5-45A9-9041-314C4A3358E6}"/>
              </a:ext>
            </a:extLst>
          </p:cNvPr>
          <p:cNvSpPr txBox="1"/>
          <p:nvPr/>
        </p:nvSpPr>
        <p:spPr>
          <a:xfrm>
            <a:off x="604821" y="2411356"/>
            <a:ext cx="3753853"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0 distance input</a:t>
            </a:r>
          </a:p>
          <a:p>
            <a:pPr marL="742950" lvl="1" indent="-285750">
              <a:buFont typeface="Arial" panose="020B0604020202020204" pitchFamily="34" charset="0"/>
              <a:buChar char="•"/>
            </a:pPr>
            <a:r>
              <a:rPr lang="en-GB" sz="2400" dirty="0">
                <a:solidFill>
                  <a:schemeClr val="bg1"/>
                </a:solidFill>
              </a:rPr>
              <a:t>Diagonal line is dark</a:t>
            </a:r>
          </a:p>
          <a:p>
            <a:pPr marL="742950" lvl="1" indent="-285750">
              <a:buFont typeface="Arial" panose="020B0604020202020204" pitchFamily="34" charset="0"/>
              <a:buChar char="•"/>
            </a:pPr>
            <a:r>
              <a:rPr lang="en-GB" sz="2400" dirty="0">
                <a:solidFill>
                  <a:schemeClr val="bg1"/>
                </a:solidFill>
              </a:rPr>
              <a:t>Indicates that at the same time point the liquids were in identical states</a:t>
            </a:r>
          </a:p>
          <a:p>
            <a:pPr marL="742950" lvl="1" indent="-285750">
              <a:buFont typeface="Arial" panose="020B0604020202020204" pitchFamily="34" charset="0"/>
              <a:buChar char="•"/>
            </a:pPr>
            <a:endParaRPr lang="en-GB" sz="2400" dirty="0">
              <a:solidFill>
                <a:schemeClr val="bg1"/>
              </a:solidFill>
            </a:endParaRPr>
          </a:p>
          <a:p>
            <a:pPr marL="1200150" lvl="2" indent="-285750">
              <a:buFont typeface="Arial" panose="020B0604020202020204" pitchFamily="34" charset="0"/>
              <a:buChar char="•"/>
            </a:pPr>
            <a:endParaRPr lang="en-GB" sz="2400" dirty="0">
              <a:solidFill>
                <a:schemeClr val="bg1"/>
              </a:solidFill>
            </a:endParaRPr>
          </a:p>
        </p:txBody>
      </p:sp>
    </p:spTree>
    <p:extLst>
      <p:ext uri="{BB962C8B-B14F-4D97-AF65-F5344CB8AC3E}">
        <p14:creationId xmlns:p14="http://schemas.microsoft.com/office/powerpoint/2010/main" val="3263384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366E0C8-FD0A-47E6-829E-5D23065E32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43500" y="533400"/>
            <a:ext cx="3263900" cy="2781300"/>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B8BBBEB-84C5-45CD-9F10-9595B539C2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3500" y="3390900"/>
            <a:ext cx="3263900" cy="2908300"/>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C08B987-6E6B-46AD-B93D-5ECFBF1A6CF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83600" y="533400"/>
            <a:ext cx="3200400" cy="2794000"/>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2109FBB-5122-4DB0-80F9-10F0FCE1C3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83600" y="3390900"/>
            <a:ext cx="3200400" cy="2895600"/>
          </a:xfrm>
          <a:prstGeom prst="rect">
            <a:avLst/>
          </a:prstGeom>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5A3204A8-6706-4D39-9116-0CEBC060DE02}"/>
              </a:ext>
            </a:extLst>
          </p:cNvPr>
          <p:cNvSpPr txBox="1">
            <a:spLocks/>
          </p:cNvSpPr>
          <p:nvPr/>
        </p:nvSpPr>
        <p:spPr>
          <a:xfrm>
            <a:off x="647400" y="894514"/>
            <a:ext cx="3711274" cy="173639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FFFFFF"/>
                </a:solidFill>
              </a:rPr>
              <a:t>Overlap and separation</a:t>
            </a:r>
            <a:br>
              <a:rPr lang="en-US" sz="7200" dirty="0">
                <a:solidFill>
                  <a:srgbClr val="FFFFFF"/>
                </a:solidFill>
              </a:rPr>
            </a:br>
            <a:endParaRPr lang="en-GB" dirty="0"/>
          </a:p>
        </p:txBody>
      </p:sp>
      <p:sp>
        <p:nvSpPr>
          <p:cNvPr id="11" name="TextBox 10">
            <a:extLst>
              <a:ext uri="{FF2B5EF4-FFF2-40B4-BE49-F238E27FC236}">
                <a16:creationId xmlns:a16="http://schemas.microsoft.com/office/drawing/2014/main" id="{9B47EC2F-3F10-4CF8-840A-79BB3845D69E}"/>
              </a:ext>
            </a:extLst>
          </p:cNvPr>
          <p:cNvSpPr txBox="1"/>
          <p:nvPr/>
        </p:nvSpPr>
        <p:spPr>
          <a:xfrm>
            <a:off x="604821" y="2411356"/>
            <a:ext cx="3753853"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small distance input</a:t>
            </a:r>
          </a:p>
          <a:p>
            <a:pPr marL="742950" lvl="1" indent="-285750">
              <a:buFont typeface="Arial" panose="020B0604020202020204" pitchFamily="34" charset="0"/>
              <a:buChar char="•"/>
            </a:pPr>
            <a:r>
              <a:rPr lang="en-GB" sz="2400" dirty="0">
                <a:solidFill>
                  <a:schemeClr val="bg1"/>
                </a:solidFill>
              </a:rPr>
              <a:t>Diagonal line is lighter</a:t>
            </a:r>
          </a:p>
          <a:p>
            <a:pPr marL="742950" lvl="1" indent="-285750">
              <a:buFont typeface="Arial" panose="020B0604020202020204" pitchFamily="34" charset="0"/>
              <a:buChar char="•"/>
            </a:pPr>
            <a:r>
              <a:rPr lang="en-GB" sz="2400" dirty="0">
                <a:solidFill>
                  <a:schemeClr val="bg1"/>
                </a:solidFill>
              </a:rPr>
              <a:t>Indicates that the liquids where in similar but not identical states at the same time points</a:t>
            </a:r>
          </a:p>
          <a:p>
            <a:pPr marL="742950" lvl="1" indent="-285750">
              <a:buFont typeface="Arial" panose="020B0604020202020204" pitchFamily="34" charset="0"/>
              <a:buChar char="•"/>
            </a:pPr>
            <a:endParaRPr lang="en-GB" sz="2400" dirty="0">
              <a:solidFill>
                <a:schemeClr val="bg1"/>
              </a:solidFill>
            </a:endParaRPr>
          </a:p>
          <a:p>
            <a:pPr marL="1200150" lvl="2" indent="-285750">
              <a:buFont typeface="Arial" panose="020B0604020202020204" pitchFamily="34" charset="0"/>
              <a:buChar char="•"/>
            </a:pPr>
            <a:endParaRPr lang="en-GB" sz="2400" dirty="0">
              <a:solidFill>
                <a:schemeClr val="bg1"/>
              </a:solidFill>
            </a:endParaRPr>
          </a:p>
        </p:txBody>
      </p:sp>
    </p:spTree>
    <p:extLst>
      <p:ext uri="{BB962C8B-B14F-4D97-AF65-F5344CB8AC3E}">
        <p14:creationId xmlns:p14="http://schemas.microsoft.com/office/powerpoint/2010/main" val="789804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67A69900-3203-478F-912F-04ACAF688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637" y="580292"/>
            <a:ext cx="30956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FC244CE-D2D3-4CD8-80BB-1FAF61DA0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37" y="3627804"/>
            <a:ext cx="2971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1399E2F-93B2-4C21-8F8E-AFEC1A7CA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0575" y="597388"/>
            <a:ext cx="30384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7E8F0C8-DA69-4BE9-B9E4-B5F890F3F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575" y="3603953"/>
            <a:ext cx="2971800" cy="264795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FA79397D-D342-416A-9A05-BD59BC25A172}"/>
              </a:ext>
            </a:extLst>
          </p:cNvPr>
          <p:cNvSpPr txBox="1">
            <a:spLocks/>
          </p:cNvSpPr>
          <p:nvPr/>
        </p:nvSpPr>
        <p:spPr>
          <a:xfrm>
            <a:off x="647400" y="894514"/>
            <a:ext cx="3711274" cy="173639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FFFFFF"/>
                </a:solidFill>
              </a:rPr>
              <a:t>Overlap and separation</a:t>
            </a:r>
            <a:br>
              <a:rPr lang="en-US" sz="7200" dirty="0">
                <a:solidFill>
                  <a:srgbClr val="FFFFFF"/>
                </a:solidFill>
              </a:rPr>
            </a:br>
            <a:endParaRPr lang="en-GB" dirty="0"/>
          </a:p>
        </p:txBody>
      </p:sp>
      <p:sp>
        <p:nvSpPr>
          <p:cNvPr id="11" name="TextBox 10">
            <a:extLst>
              <a:ext uri="{FF2B5EF4-FFF2-40B4-BE49-F238E27FC236}">
                <a16:creationId xmlns:a16="http://schemas.microsoft.com/office/drawing/2014/main" id="{AE4DC9B2-B7D3-43AB-931C-040B5FA43136}"/>
              </a:ext>
            </a:extLst>
          </p:cNvPr>
          <p:cNvSpPr txBox="1"/>
          <p:nvPr/>
        </p:nvSpPr>
        <p:spPr>
          <a:xfrm>
            <a:off x="604821" y="2411356"/>
            <a:ext cx="3753853"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Large distance input</a:t>
            </a:r>
          </a:p>
          <a:p>
            <a:pPr marL="742950" lvl="1" indent="-285750">
              <a:buFont typeface="Arial" panose="020B0604020202020204" pitchFamily="34" charset="0"/>
              <a:buChar char="•"/>
            </a:pPr>
            <a:r>
              <a:rPr lang="en-GB" sz="2400" dirty="0">
                <a:solidFill>
                  <a:schemeClr val="bg1"/>
                </a:solidFill>
              </a:rPr>
              <a:t>No diagonal line in cellular automata</a:t>
            </a:r>
          </a:p>
          <a:p>
            <a:pPr marL="742950" lvl="1" indent="-285750">
              <a:buFont typeface="Arial" panose="020B0604020202020204" pitchFamily="34" charset="0"/>
              <a:buChar char="•"/>
            </a:pPr>
            <a:r>
              <a:rPr lang="en-GB" sz="2400" dirty="0">
                <a:solidFill>
                  <a:schemeClr val="bg1"/>
                </a:solidFill>
              </a:rPr>
              <a:t>Faint line in neural network</a:t>
            </a:r>
          </a:p>
          <a:p>
            <a:pPr marL="742950" lvl="1" indent="-285750">
              <a:buFont typeface="Arial" panose="020B0604020202020204" pitchFamily="34" charset="0"/>
              <a:buChar char="•"/>
            </a:pPr>
            <a:endParaRPr lang="en-GB" sz="2400" dirty="0">
              <a:solidFill>
                <a:schemeClr val="bg1"/>
              </a:solidFill>
            </a:endParaRPr>
          </a:p>
          <a:p>
            <a:pPr marL="742950" lvl="1" indent="-285750">
              <a:buFont typeface="Arial" panose="020B0604020202020204" pitchFamily="34" charset="0"/>
              <a:buChar char="•"/>
            </a:pPr>
            <a:endParaRPr lang="en-GB" sz="2400" dirty="0">
              <a:solidFill>
                <a:schemeClr val="bg1"/>
              </a:solidFill>
            </a:endParaRPr>
          </a:p>
          <a:p>
            <a:pPr marL="742950" lvl="1" indent="-285750">
              <a:buFont typeface="Arial" panose="020B0604020202020204" pitchFamily="34" charset="0"/>
              <a:buChar char="•"/>
            </a:pPr>
            <a:endParaRPr lang="en-GB" sz="2400" dirty="0">
              <a:solidFill>
                <a:schemeClr val="bg1"/>
              </a:solidFill>
            </a:endParaRPr>
          </a:p>
          <a:p>
            <a:pPr marL="1200150" lvl="2" indent="-285750">
              <a:buFont typeface="Arial" panose="020B0604020202020204" pitchFamily="34" charset="0"/>
              <a:buChar char="•"/>
            </a:pPr>
            <a:endParaRPr lang="en-GB" sz="2400" dirty="0">
              <a:solidFill>
                <a:schemeClr val="bg1"/>
              </a:solidFill>
            </a:endParaRPr>
          </a:p>
        </p:txBody>
      </p:sp>
    </p:spTree>
    <p:extLst>
      <p:ext uri="{BB962C8B-B14F-4D97-AF65-F5344CB8AC3E}">
        <p14:creationId xmlns:p14="http://schemas.microsoft.com/office/powerpoint/2010/main" val="3041466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2526D-13C9-4D42-8985-4F8572429B58}"/>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Overlap and separation</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 qualitative analysis</a:t>
            </a: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A58AB789-5032-44CA-B130-5EDF9781003F}"/>
              </a:ext>
            </a:extLst>
          </p:cNvPr>
          <p:cNvSpPr txBox="1"/>
          <p:nvPr/>
        </p:nvSpPr>
        <p:spPr>
          <a:xfrm>
            <a:off x="5649113" y="517803"/>
            <a:ext cx="5138057" cy="6955750"/>
          </a:xfrm>
          <a:prstGeom prst="rect">
            <a:avLst/>
          </a:prstGeom>
          <a:noFill/>
        </p:spPr>
        <p:txBody>
          <a:bodyPr wrap="square" rtlCol="0">
            <a:spAutoFit/>
          </a:bodyPr>
          <a:lstStyle/>
          <a:p>
            <a:pPr marL="285750" indent="-285750">
              <a:buFont typeface="Arial" panose="020B0604020202020204" pitchFamily="34" charset="0"/>
              <a:buChar char="•"/>
            </a:pPr>
            <a:r>
              <a:rPr lang="en-GB" sz="2800" dirty="0"/>
              <a:t>Has the separation property</a:t>
            </a:r>
          </a:p>
          <a:p>
            <a:pPr marL="742950" lvl="1" indent="-285750">
              <a:buFont typeface="Arial" panose="020B0604020202020204" pitchFamily="34" charset="0"/>
              <a:buChar char="•"/>
            </a:pPr>
            <a:r>
              <a:rPr lang="en-GB" sz="2800" dirty="0"/>
              <a:t>Distance is &gt; 0</a:t>
            </a:r>
          </a:p>
          <a:p>
            <a:pPr marL="285750" indent="-285750">
              <a:buFont typeface="Arial" panose="020B0604020202020204" pitchFamily="34" charset="0"/>
              <a:buChar char="•"/>
            </a:pPr>
            <a:r>
              <a:rPr lang="en-GB" sz="2800" dirty="0"/>
              <a:t>Appears to conserve input distance ratios</a:t>
            </a:r>
          </a:p>
          <a:p>
            <a:pPr marL="742950" lvl="1" indent="-285750">
              <a:buFont typeface="Arial" panose="020B0604020202020204" pitchFamily="34" charset="0"/>
              <a:buChar char="•"/>
            </a:pPr>
            <a:r>
              <a:rPr lang="en-GB" sz="2800" dirty="0"/>
              <a:t>Diagonal lines are fainter with larger input distance</a:t>
            </a:r>
          </a:p>
          <a:p>
            <a:pPr marL="285750" indent="-285750">
              <a:buFont typeface="Arial" panose="020B0604020202020204" pitchFamily="34" charset="0"/>
              <a:buChar char="•"/>
            </a:pPr>
            <a:r>
              <a:rPr lang="en-GB" sz="2800" dirty="0"/>
              <a:t>Cycles appears longer in neuron population</a:t>
            </a:r>
          </a:p>
          <a:p>
            <a:pPr marL="742950" lvl="1" indent="-285750">
              <a:buFont typeface="Arial" panose="020B0604020202020204" pitchFamily="34" charset="0"/>
              <a:buChar char="•"/>
            </a:pPr>
            <a:r>
              <a:rPr lang="en-GB" sz="2800" dirty="0"/>
              <a:t>The distance between diagonal lines parallel to the central is larger</a:t>
            </a:r>
          </a:p>
          <a:p>
            <a:pPr marL="285750" indent="-285750">
              <a:buFont typeface="Arial" panose="020B0604020202020204" pitchFamily="34" charset="0"/>
              <a:buChar char="•"/>
            </a:pPr>
            <a:r>
              <a:rPr lang="en-GB" sz="2800" dirty="0"/>
              <a:t>Neurons views the large distance input as more similar than CA does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350877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2402-0D6F-4460-B07C-1195E2975426}"/>
              </a:ext>
            </a:extLst>
          </p:cNvPr>
          <p:cNvSpPr>
            <a:spLocks noGrp="1"/>
          </p:cNvSpPr>
          <p:nvPr>
            <p:ph type="title"/>
          </p:nvPr>
        </p:nvSpPr>
        <p:spPr/>
        <p:txBody>
          <a:bodyPr/>
          <a:lstStyle/>
          <a:p>
            <a:r>
              <a:rPr lang="en-GB" dirty="0"/>
              <a:t>Memory test</a:t>
            </a:r>
          </a:p>
        </p:txBody>
      </p:sp>
      <p:sp>
        <p:nvSpPr>
          <p:cNvPr id="3" name="Content Placeholder 2">
            <a:extLst>
              <a:ext uri="{FF2B5EF4-FFF2-40B4-BE49-F238E27FC236}">
                <a16:creationId xmlns:a16="http://schemas.microsoft.com/office/drawing/2014/main" id="{836016B6-CB8A-4ED5-9193-0A1026D0FD15}"/>
              </a:ext>
            </a:extLst>
          </p:cNvPr>
          <p:cNvSpPr>
            <a:spLocks noGrp="1"/>
          </p:cNvSpPr>
          <p:nvPr>
            <p:ph idx="1"/>
          </p:nvPr>
        </p:nvSpPr>
        <p:spPr/>
        <p:txBody>
          <a:bodyPr>
            <a:normAutofit fontScale="85000" lnSpcReduction="20000"/>
          </a:bodyPr>
          <a:lstStyle/>
          <a:p>
            <a:r>
              <a:rPr lang="en-GB" dirty="0"/>
              <a:t>400 x 400 excitatory neurons</a:t>
            </a:r>
          </a:p>
          <a:p>
            <a:pPr lvl="1"/>
            <a:r>
              <a:rPr lang="en-GB" dirty="0"/>
              <a:t>Neighbourhood: 7x7</a:t>
            </a:r>
          </a:p>
          <a:p>
            <a:pPr lvl="1"/>
            <a:r>
              <a:rPr lang="en-GB" dirty="0" err="1"/>
              <a:t>Heteregoneous</a:t>
            </a:r>
            <a:r>
              <a:rPr lang="en-GB" dirty="0"/>
              <a:t> neuron types </a:t>
            </a:r>
          </a:p>
          <a:p>
            <a:pPr lvl="2"/>
            <a:r>
              <a:rPr lang="en-GB" dirty="0" err="1"/>
              <a:t>random.rand</a:t>
            </a:r>
            <a:r>
              <a:rPr lang="en-GB" dirty="0"/>
              <a:t>() used for all parameters</a:t>
            </a:r>
          </a:p>
          <a:p>
            <a:pPr lvl="1"/>
            <a:r>
              <a:rPr lang="en-GB" dirty="0" err="1"/>
              <a:t>Weight_mean</a:t>
            </a:r>
            <a:r>
              <a:rPr lang="en-GB" dirty="0"/>
              <a:t>: 0.5, SD: 0.3</a:t>
            </a:r>
          </a:p>
          <a:p>
            <a:r>
              <a:rPr lang="en-GB" dirty="0"/>
              <a:t>(400 x 400)*0.2 inhibitory neurons</a:t>
            </a:r>
          </a:p>
          <a:p>
            <a:pPr lvl="1"/>
            <a:r>
              <a:rPr lang="en-GB" dirty="0"/>
              <a:t>Randomly distributed in the 400x400 grid</a:t>
            </a:r>
          </a:p>
          <a:p>
            <a:pPr lvl="1"/>
            <a:r>
              <a:rPr lang="en-GB" dirty="0"/>
              <a:t>Neighbourhood: 9x9</a:t>
            </a:r>
          </a:p>
          <a:p>
            <a:pPr lvl="1"/>
            <a:r>
              <a:rPr lang="en-GB" dirty="0"/>
              <a:t>Homogenous neuron types </a:t>
            </a:r>
          </a:p>
          <a:p>
            <a:pPr lvl="2"/>
            <a:r>
              <a:rPr lang="en-GB" dirty="0" err="1"/>
              <a:t>membrane_decay</a:t>
            </a:r>
            <a:r>
              <a:rPr lang="en-GB" dirty="0"/>
              <a:t> = 0.5, </a:t>
            </a:r>
            <a:r>
              <a:rPr lang="en-GB" dirty="0" err="1"/>
              <a:t>threshold_decay</a:t>
            </a:r>
            <a:r>
              <a:rPr lang="en-GB" dirty="0"/>
              <a:t> = 0.5, resting distance = 0.5</a:t>
            </a:r>
          </a:p>
          <a:p>
            <a:pPr lvl="1"/>
            <a:r>
              <a:rPr lang="en-GB" dirty="0" err="1"/>
              <a:t>Weight_mean</a:t>
            </a:r>
            <a:r>
              <a:rPr lang="en-GB" dirty="0"/>
              <a:t> = 1., SD: 0.3</a:t>
            </a:r>
          </a:p>
          <a:p>
            <a:r>
              <a:rPr lang="en-GB" dirty="0"/>
              <a:t>Connection scheme</a:t>
            </a:r>
          </a:p>
          <a:p>
            <a:pPr lvl="1"/>
            <a:r>
              <a:rPr lang="en-GB" dirty="0"/>
              <a:t>Excitatory neuron project to itself and to inhibitory neurons</a:t>
            </a:r>
          </a:p>
          <a:p>
            <a:pPr lvl="1"/>
            <a:r>
              <a:rPr lang="en-GB" dirty="0"/>
              <a:t>Inhibitory neurons project to excitatory neurons</a:t>
            </a:r>
          </a:p>
          <a:p>
            <a:pPr marL="457200" lvl="1" indent="0">
              <a:buNone/>
            </a:pPr>
            <a:endParaRPr lang="en-GB" dirty="0"/>
          </a:p>
        </p:txBody>
      </p:sp>
    </p:spTree>
    <p:extLst>
      <p:ext uri="{BB962C8B-B14F-4D97-AF65-F5344CB8AC3E}">
        <p14:creationId xmlns:p14="http://schemas.microsoft.com/office/powerpoint/2010/main" val="3796565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093D-7DF5-4410-8FC4-10B6D18925C9}"/>
              </a:ext>
            </a:extLst>
          </p:cNvPr>
          <p:cNvSpPr>
            <a:spLocks noGrp="1"/>
          </p:cNvSpPr>
          <p:nvPr>
            <p:ph type="title"/>
          </p:nvPr>
        </p:nvSpPr>
        <p:spPr/>
        <p:txBody>
          <a:bodyPr/>
          <a:lstStyle/>
          <a:p>
            <a:r>
              <a:rPr lang="en-GB" dirty="0"/>
              <a:t>Memory test experiment</a:t>
            </a:r>
          </a:p>
        </p:txBody>
      </p:sp>
      <p:sp>
        <p:nvSpPr>
          <p:cNvPr id="3" name="Content Placeholder 2">
            <a:extLst>
              <a:ext uri="{FF2B5EF4-FFF2-40B4-BE49-F238E27FC236}">
                <a16:creationId xmlns:a16="http://schemas.microsoft.com/office/drawing/2014/main" id="{A71FF82F-0368-4DB8-93B3-7C937BC4F745}"/>
              </a:ext>
            </a:extLst>
          </p:cNvPr>
          <p:cNvSpPr>
            <a:spLocks noGrp="1"/>
          </p:cNvSpPr>
          <p:nvPr>
            <p:ph idx="1"/>
          </p:nvPr>
        </p:nvSpPr>
        <p:spPr/>
        <p:txBody>
          <a:bodyPr/>
          <a:lstStyle/>
          <a:p>
            <a:r>
              <a:rPr lang="en-GB" dirty="0"/>
              <a:t>General description</a:t>
            </a:r>
          </a:p>
          <a:p>
            <a:pPr lvl="1"/>
            <a:r>
              <a:rPr lang="en-GB" dirty="0"/>
              <a:t>Neural networks receive an initial stimulation</a:t>
            </a:r>
          </a:p>
          <a:p>
            <a:pPr lvl="1"/>
            <a:r>
              <a:rPr lang="en-GB" dirty="0"/>
              <a:t>The same stimulation pattern is then input to the network with increasing time delays from the end of the initial stimulation</a:t>
            </a:r>
          </a:p>
          <a:p>
            <a:pPr lvl="1"/>
            <a:endParaRPr lang="en-GB" dirty="0"/>
          </a:p>
          <a:p>
            <a:r>
              <a:rPr lang="en-GB" dirty="0"/>
              <a:t>Stimulation length = 20</a:t>
            </a:r>
          </a:p>
          <a:p>
            <a:r>
              <a:rPr lang="en-GB" dirty="0"/>
              <a:t>Spike density = 1%</a:t>
            </a:r>
          </a:p>
          <a:p>
            <a:r>
              <a:rPr lang="en-GB" dirty="0"/>
              <a:t>Nr of experiments = 15</a:t>
            </a:r>
          </a:p>
          <a:p>
            <a:r>
              <a:rPr lang="en-GB" dirty="0"/>
              <a:t>Delay increase = 5</a:t>
            </a:r>
          </a:p>
        </p:txBody>
      </p:sp>
    </p:spTree>
    <p:extLst>
      <p:ext uri="{BB962C8B-B14F-4D97-AF65-F5344CB8AC3E}">
        <p14:creationId xmlns:p14="http://schemas.microsoft.com/office/powerpoint/2010/main" val="212112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8CE68D6-FC04-457E-BC95-E7F74268A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7748" y="2949745"/>
            <a:ext cx="3401200" cy="34297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7AC5432-B577-4188-8E2B-B01F409AFB72}"/>
              </a:ext>
            </a:extLst>
          </p:cNvPr>
          <p:cNvSpPr/>
          <p:nvPr/>
        </p:nvSpPr>
        <p:spPr>
          <a:xfrm>
            <a:off x="0" y="-5690"/>
            <a:ext cx="12192000" cy="2511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12D264-8761-4525-A226-EDC92BD472DE}"/>
              </a:ext>
            </a:extLst>
          </p:cNvPr>
          <p:cNvSpPr>
            <a:spLocks noGrp="1"/>
          </p:cNvSpPr>
          <p:nvPr>
            <p:ph type="title"/>
          </p:nvPr>
        </p:nvSpPr>
        <p:spPr>
          <a:xfrm>
            <a:off x="704086" y="438559"/>
            <a:ext cx="4416553" cy="1881559"/>
          </a:xfrm>
        </p:spPr>
        <p:txBody>
          <a:bodyPr>
            <a:normAutofit/>
          </a:bodyPr>
          <a:lstStyle/>
          <a:p>
            <a:r>
              <a:rPr lang="en-GB" sz="3200" dirty="0">
                <a:solidFill>
                  <a:schemeClr val="bg1"/>
                </a:solidFill>
              </a:rPr>
              <a:t>Deep neural networks</a:t>
            </a:r>
          </a:p>
        </p:txBody>
      </p:sp>
      <p:sp>
        <p:nvSpPr>
          <p:cNvPr id="4" name="Content Placeholder 3">
            <a:extLst>
              <a:ext uri="{FF2B5EF4-FFF2-40B4-BE49-F238E27FC236}">
                <a16:creationId xmlns:a16="http://schemas.microsoft.com/office/drawing/2014/main" id="{41895E17-C772-4C87-8E63-695BD69D0C4F}"/>
              </a:ext>
            </a:extLst>
          </p:cNvPr>
          <p:cNvSpPr>
            <a:spLocks noGrp="1"/>
          </p:cNvSpPr>
          <p:nvPr>
            <p:ph idx="1"/>
          </p:nvPr>
        </p:nvSpPr>
        <p:spPr>
          <a:xfrm>
            <a:off x="4742597" y="438559"/>
            <a:ext cx="6745314" cy="1881559"/>
          </a:xfrm>
        </p:spPr>
        <p:txBody>
          <a:bodyPr anchor="ctr">
            <a:normAutofit/>
          </a:bodyPr>
          <a:lstStyle/>
          <a:p>
            <a:r>
              <a:rPr lang="en-GB" sz="2000" dirty="0">
                <a:solidFill>
                  <a:schemeClr val="bg1"/>
                </a:solidFill>
              </a:rPr>
              <a:t>Can find squiggly lines?</a:t>
            </a:r>
          </a:p>
        </p:txBody>
      </p:sp>
      <p:pic>
        <p:nvPicPr>
          <p:cNvPr id="1026" name="Picture 2" descr="A general model of a deep neural network. It consists of an input... |  Download Scientific Diagram">
            <a:extLst>
              <a:ext uri="{FF2B5EF4-FFF2-40B4-BE49-F238E27FC236}">
                <a16:creationId xmlns:a16="http://schemas.microsoft.com/office/drawing/2014/main" id="{8F205377-7874-46BB-AD19-D1419917F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15" y="3154680"/>
            <a:ext cx="5798130" cy="28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6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9747-34B6-49F6-BC41-BFFE98B654C2}"/>
              </a:ext>
            </a:extLst>
          </p:cNvPr>
          <p:cNvSpPr>
            <a:spLocks noGrp="1"/>
          </p:cNvSpPr>
          <p:nvPr>
            <p:ph type="title"/>
          </p:nvPr>
        </p:nvSpPr>
        <p:spPr/>
        <p:txBody>
          <a:bodyPr/>
          <a:lstStyle/>
          <a:p>
            <a:r>
              <a:rPr lang="en-GB" dirty="0"/>
              <a:t>Results</a:t>
            </a:r>
          </a:p>
        </p:txBody>
      </p:sp>
      <p:pic>
        <p:nvPicPr>
          <p:cNvPr id="5" name="Content Placeholder 4" descr="Chart, line chart, histogram&#10;&#10;Description automatically generated">
            <a:extLst>
              <a:ext uri="{FF2B5EF4-FFF2-40B4-BE49-F238E27FC236}">
                <a16:creationId xmlns:a16="http://schemas.microsoft.com/office/drawing/2014/main" id="{3E41BA4C-348A-4459-99D1-7ECC800ADA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31900"/>
            <a:ext cx="10796188" cy="5414963"/>
          </a:xfrm>
        </p:spPr>
      </p:pic>
      <p:sp>
        <p:nvSpPr>
          <p:cNvPr id="6" name="TextBox 5">
            <a:extLst>
              <a:ext uri="{FF2B5EF4-FFF2-40B4-BE49-F238E27FC236}">
                <a16:creationId xmlns:a16="http://schemas.microsoft.com/office/drawing/2014/main" id="{BB830B24-E1C3-4C92-A913-37F5CE3A175B}"/>
              </a:ext>
            </a:extLst>
          </p:cNvPr>
          <p:cNvSpPr txBox="1"/>
          <p:nvPr/>
        </p:nvSpPr>
        <p:spPr>
          <a:xfrm>
            <a:off x="596900" y="2603500"/>
            <a:ext cx="1168400" cy="369332"/>
          </a:xfrm>
          <a:prstGeom prst="rect">
            <a:avLst/>
          </a:prstGeom>
          <a:noFill/>
        </p:spPr>
        <p:txBody>
          <a:bodyPr wrap="square" rtlCol="0">
            <a:spAutoFit/>
          </a:bodyPr>
          <a:lstStyle/>
          <a:p>
            <a:r>
              <a:rPr lang="en-GB" dirty="0"/>
              <a:t>Distance</a:t>
            </a:r>
          </a:p>
        </p:txBody>
      </p:sp>
      <p:sp>
        <p:nvSpPr>
          <p:cNvPr id="7" name="TextBox 6">
            <a:extLst>
              <a:ext uri="{FF2B5EF4-FFF2-40B4-BE49-F238E27FC236}">
                <a16:creationId xmlns:a16="http://schemas.microsoft.com/office/drawing/2014/main" id="{A1342294-5FCA-4BB2-96B2-55DF7830A03C}"/>
              </a:ext>
            </a:extLst>
          </p:cNvPr>
          <p:cNvSpPr txBox="1"/>
          <p:nvPr/>
        </p:nvSpPr>
        <p:spPr>
          <a:xfrm>
            <a:off x="596900" y="4838700"/>
            <a:ext cx="1168400" cy="369332"/>
          </a:xfrm>
          <a:prstGeom prst="rect">
            <a:avLst/>
          </a:prstGeom>
          <a:noFill/>
        </p:spPr>
        <p:txBody>
          <a:bodyPr wrap="square" rtlCol="0">
            <a:spAutoFit/>
          </a:bodyPr>
          <a:lstStyle/>
          <a:p>
            <a:r>
              <a:rPr lang="en-GB" dirty="0"/>
              <a:t>Overlap</a:t>
            </a:r>
          </a:p>
        </p:txBody>
      </p:sp>
      <p:sp>
        <p:nvSpPr>
          <p:cNvPr id="8" name="TextBox 7">
            <a:extLst>
              <a:ext uri="{FF2B5EF4-FFF2-40B4-BE49-F238E27FC236}">
                <a16:creationId xmlns:a16="http://schemas.microsoft.com/office/drawing/2014/main" id="{8F9EF124-2B86-404E-8097-3563B8DAA48E}"/>
              </a:ext>
            </a:extLst>
          </p:cNvPr>
          <p:cNvSpPr txBox="1"/>
          <p:nvPr/>
        </p:nvSpPr>
        <p:spPr>
          <a:xfrm>
            <a:off x="2933700" y="1506022"/>
            <a:ext cx="2349500" cy="369332"/>
          </a:xfrm>
          <a:prstGeom prst="rect">
            <a:avLst/>
          </a:prstGeom>
          <a:noFill/>
        </p:spPr>
        <p:txBody>
          <a:bodyPr wrap="square" rtlCol="0">
            <a:spAutoFit/>
          </a:bodyPr>
          <a:lstStyle/>
          <a:p>
            <a:r>
              <a:rPr lang="en-GB" dirty="0"/>
              <a:t>Over stimulation time</a:t>
            </a:r>
          </a:p>
        </p:txBody>
      </p:sp>
      <p:sp>
        <p:nvSpPr>
          <p:cNvPr id="9" name="TextBox 8">
            <a:extLst>
              <a:ext uri="{FF2B5EF4-FFF2-40B4-BE49-F238E27FC236}">
                <a16:creationId xmlns:a16="http://schemas.microsoft.com/office/drawing/2014/main" id="{6D20412A-0A40-41E9-A90E-17F15845FCC5}"/>
              </a:ext>
            </a:extLst>
          </p:cNvPr>
          <p:cNvSpPr txBox="1"/>
          <p:nvPr/>
        </p:nvSpPr>
        <p:spPr>
          <a:xfrm>
            <a:off x="6508750" y="1177597"/>
            <a:ext cx="4451350" cy="646331"/>
          </a:xfrm>
          <a:prstGeom prst="rect">
            <a:avLst/>
          </a:prstGeom>
          <a:noFill/>
        </p:spPr>
        <p:txBody>
          <a:bodyPr wrap="square" rtlCol="0">
            <a:spAutoFit/>
          </a:bodyPr>
          <a:lstStyle/>
          <a:p>
            <a:pPr algn="ctr"/>
            <a:r>
              <a:rPr lang="en-GB" dirty="0"/>
              <a:t>Over delay </a:t>
            </a:r>
          </a:p>
          <a:p>
            <a:pPr algn="ctr"/>
            <a:r>
              <a:rPr lang="en-GB" dirty="0"/>
              <a:t>(summed over time for each experiment)</a:t>
            </a:r>
          </a:p>
        </p:txBody>
      </p:sp>
    </p:spTree>
    <p:extLst>
      <p:ext uri="{BB962C8B-B14F-4D97-AF65-F5344CB8AC3E}">
        <p14:creationId xmlns:p14="http://schemas.microsoft.com/office/powerpoint/2010/main" val="2963913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5E6B-A68E-4526-BDC8-78F2161680AC}"/>
              </a:ext>
            </a:extLst>
          </p:cNvPr>
          <p:cNvSpPr>
            <a:spLocks noGrp="1"/>
          </p:cNvSpPr>
          <p:nvPr>
            <p:ph type="title"/>
          </p:nvPr>
        </p:nvSpPr>
        <p:spPr/>
        <p:txBody>
          <a:bodyPr/>
          <a:lstStyle/>
          <a:p>
            <a:r>
              <a:rPr lang="en-GB" dirty="0"/>
              <a:t>Interpretation</a:t>
            </a:r>
          </a:p>
        </p:txBody>
      </p:sp>
      <p:sp>
        <p:nvSpPr>
          <p:cNvPr id="3" name="Content Placeholder 2">
            <a:extLst>
              <a:ext uri="{FF2B5EF4-FFF2-40B4-BE49-F238E27FC236}">
                <a16:creationId xmlns:a16="http://schemas.microsoft.com/office/drawing/2014/main" id="{6D26F6D0-6D91-4584-B2ED-DF0FE4E50E8F}"/>
              </a:ext>
            </a:extLst>
          </p:cNvPr>
          <p:cNvSpPr>
            <a:spLocks noGrp="1"/>
          </p:cNvSpPr>
          <p:nvPr>
            <p:ph idx="1"/>
          </p:nvPr>
        </p:nvSpPr>
        <p:spPr>
          <a:xfrm>
            <a:off x="838200" y="1825625"/>
            <a:ext cx="5868588" cy="4351338"/>
          </a:xfrm>
        </p:spPr>
        <p:txBody>
          <a:bodyPr>
            <a:normAutofit fontScale="92500" lnSpcReduction="10000"/>
          </a:bodyPr>
          <a:lstStyle/>
          <a:p>
            <a:r>
              <a:rPr lang="en-GB" dirty="0"/>
              <a:t>Memory over experiments</a:t>
            </a:r>
          </a:p>
          <a:p>
            <a:pPr lvl="1"/>
            <a:r>
              <a:rPr lang="en-GB" dirty="0"/>
              <a:t>With increasing delay between stimulation the distance between the neuronal response is decreased</a:t>
            </a:r>
          </a:p>
          <a:p>
            <a:pPr lvl="1"/>
            <a:r>
              <a:rPr lang="en-GB" dirty="0"/>
              <a:t>The overlap between also increases</a:t>
            </a:r>
          </a:p>
          <a:p>
            <a:pPr lvl="1"/>
            <a:r>
              <a:rPr lang="en-GB" dirty="0"/>
              <a:t>These observations suggests that the memory of the previous input pattern decays gradually over time</a:t>
            </a:r>
          </a:p>
          <a:p>
            <a:r>
              <a:rPr lang="en-GB" dirty="0"/>
              <a:t>Memory over stimulation time</a:t>
            </a:r>
          </a:p>
          <a:p>
            <a:pPr lvl="1"/>
            <a:r>
              <a:rPr lang="en-GB" dirty="0"/>
              <a:t>Stimulation patterns diverges over time</a:t>
            </a:r>
          </a:p>
          <a:p>
            <a:pPr lvl="1"/>
            <a:r>
              <a:rPr lang="en-GB" dirty="0"/>
              <a:t>Overlap appears more unstable, peaking for some trials at maximal distance</a:t>
            </a:r>
          </a:p>
          <a:p>
            <a:pPr lvl="1"/>
            <a:r>
              <a:rPr lang="en-GB" dirty="0"/>
              <a:t>??</a:t>
            </a:r>
          </a:p>
          <a:p>
            <a:endParaRPr lang="en-GB" dirty="0"/>
          </a:p>
          <a:p>
            <a:pPr lvl="1"/>
            <a:endParaRPr lang="en-GB" dirty="0"/>
          </a:p>
        </p:txBody>
      </p:sp>
      <p:pic>
        <p:nvPicPr>
          <p:cNvPr id="4" name="Content Placeholder 4" descr="Chart, line chart, histogram&#10;&#10;Description automatically generated">
            <a:extLst>
              <a:ext uri="{FF2B5EF4-FFF2-40B4-BE49-F238E27FC236}">
                <a16:creationId xmlns:a16="http://schemas.microsoft.com/office/drawing/2014/main" id="{D03CE26D-A7AD-43A9-BAAA-775C22DE1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788" y="2225437"/>
            <a:ext cx="5868588" cy="2943463"/>
          </a:xfrm>
          <a:prstGeom prst="rect">
            <a:avLst/>
          </a:prstGeom>
        </p:spPr>
      </p:pic>
    </p:spTree>
    <p:extLst>
      <p:ext uri="{BB962C8B-B14F-4D97-AF65-F5344CB8AC3E}">
        <p14:creationId xmlns:p14="http://schemas.microsoft.com/office/powerpoint/2010/main" val="315325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102521-C7C2-4CD5-B42A-B793F1FA39E3}"/>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a:t>Future work</a:t>
            </a:r>
          </a:p>
        </p:txBody>
      </p:sp>
      <p:grpSp>
        <p:nvGrpSpPr>
          <p:cNvPr id="75" name="Group 74">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76"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Jobs in Canada with Great Future Outlook | Monster.ca">
            <a:extLst>
              <a:ext uri="{FF2B5EF4-FFF2-40B4-BE49-F238E27FC236}">
                <a16:creationId xmlns:a16="http://schemas.microsoft.com/office/drawing/2014/main" id="{6F84B282-63D2-4BCB-9924-C83902AA1ED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603" r="2511" b="-1"/>
          <a:stretch/>
        </p:blipFill>
        <p:spPr bwMode="auto">
          <a:xfrm>
            <a:off x="509517" y="576072"/>
            <a:ext cx="6692560" cy="552297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8455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6956F-4E88-4EB1-B549-780A246C9C3C}"/>
              </a:ext>
            </a:extLst>
          </p:cNvPr>
          <p:cNvSpPr>
            <a:spLocks noGrp="1"/>
          </p:cNvSpPr>
          <p:nvPr>
            <p:ph type="title"/>
          </p:nvPr>
        </p:nvSpPr>
        <p:spPr>
          <a:xfrm>
            <a:off x="1653363" y="365760"/>
            <a:ext cx="9367203" cy="1188720"/>
          </a:xfrm>
        </p:spPr>
        <p:txBody>
          <a:bodyPr>
            <a:normAutofit/>
          </a:bodyPr>
          <a:lstStyle/>
          <a:p>
            <a:r>
              <a:rPr lang="en-GB" dirty="0"/>
              <a:t>Future work - overview</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54C245D-FA01-4DBF-AC3E-E9B65BB5CDAF}"/>
              </a:ext>
            </a:extLst>
          </p:cNvPr>
          <p:cNvSpPr>
            <a:spLocks noGrp="1"/>
          </p:cNvSpPr>
          <p:nvPr>
            <p:ph idx="1"/>
          </p:nvPr>
        </p:nvSpPr>
        <p:spPr>
          <a:xfrm>
            <a:off x="1653363" y="2176272"/>
            <a:ext cx="9367204" cy="4561412"/>
          </a:xfrm>
        </p:spPr>
        <p:txBody>
          <a:bodyPr anchor="t">
            <a:normAutofit/>
          </a:bodyPr>
          <a:lstStyle/>
          <a:p>
            <a:r>
              <a:rPr lang="en-GB" sz="1400" dirty="0"/>
              <a:t>Neuron model improvements</a:t>
            </a:r>
          </a:p>
          <a:p>
            <a:pPr lvl="1"/>
            <a:r>
              <a:rPr lang="en-GB" sz="1400" dirty="0"/>
              <a:t>Component based neurons</a:t>
            </a:r>
          </a:p>
          <a:p>
            <a:pPr lvl="1"/>
            <a:r>
              <a:rPr lang="en-GB" sz="1400" dirty="0"/>
              <a:t>Morphogenetic engineering of neuron populations</a:t>
            </a:r>
          </a:p>
          <a:p>
            <a:pPr lvl="1"/>
            <a:r>
              <a:rPr lang="en-GB" sz="1400" dirty="0"/>
              <a:t>Evolvability</a:t>
            </a:r>
          </a:p>
          <a:p>
            <a:pPr lvl="1"/>
            <a:r>
              <a:rPr lang="en-GB" sz="1400" dirty="0"/>
              <a:t>Continuous time implementation</a:t>
            </a:r>
          </a:p>
          <a:p>
            <a:r>
              <a:rPr lang="en-GB" sz="1400" dirty="0"/>
              <a:t>Cellular automata improvements</a:t>
            </a:r>
          </a:p>
          <a:p>
            <a:pPr lvl="1"/>
            <a:r>
              <a:rPr lang="en-GB" sz="1400" dirty="0"/>
              <a:t>Heterogenous cellular automata</a:t>
            </a:r>
          </a:p>
          <a:p>
            <a:pPr lvl="1"/>
            <a:r>
              <a:rPr lang="en-GB" sz="1400" dirty="0"/>
              <a:t>Evolvability</a:t>
            </a:r>
          </a:p>
          <a:p>
            <a:r>
              <a:rPr lang="en-GB" sz="1400" dirty="0"/>
              <a:t>Construct complete architectures</a:t>
            </a:r>
          </a:p>
          <a:p>
            <a:pPr lvl="1"/>
            <a:r>
              <a:rPr lang="en-GB" sz="1400" dirty="0"/>
              <a:t>Columns and deep networks</a:t>
            </a:r>
          </a:p>
          <a:p>
            <a:pPr lvl="1"/>
            <a:r>
              <a:rPr lang="en-GB" sz="1400" dirty="0"/>
              <a:t>Simulation of biological neural network + cellular automata interface</a:t>
            </a:r>
          </a:p>
          <a:p>
            <a:r>
              <a:rPr lang="en-GB" sz="1400" dirty="0"/>
              <a:t>Analysis</a:t>
            </a:r>
          </a:p>
          <a:p>
            <a:pPr lvl="1"/>
            <a:r>
              <a:rPr lang="en-GB" sz="1400" dirty="0"/>
              <a:t>Separation property</a:t>
            </a:r>
          </a:p>
          <a:p>
            <a:pPr lvl="1"/>
            <a:r>
              <a:rPr lang="en-GB" sz="1400" dirty="0"/>
              <a:t>Fading memory tests</a:t>
            </a:r>
          </a:p>
          <a:p>
            <a:pPr lvl="1"/>
            <a:r>
              <a:rPr lang="en-GB" sz="1400" dirty="0"/>
              <a:t>Lyapunov exponent</a:t>
            </a:r>
          </a:p>
          <a:p>
            <a:pPr lvl="1"/>
            <a:r>
              <a:rPr lang="en-GB" sz="1400" dirty="0"/>
              <a:t>Avalanche distribution</a:t>
            </a:r>
          </a:p>
          <a:p>
            <a:endParaRPr lang="en-GB" sz="1100" dirty="0"/>
          </a:p>
          <a:p>
            <a:endParaRPr lang="en-GB" sz="1100" dirty="0"/>
          </a:p>
        </p:txBody>
      </p:sp>
    </p:spTree>
    <p:extLst>
      <p:ext uri="{BB962C8B-B14F-4D97-AF65-F5344CB8AC3E}">
        <p14:creationId xmlns:p14="http://schemas.microsoft.com/office/powerpoint/2010/main" val="1932612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3DC6-8661-4B1B-8149-F0D6A3101212}"/>
              </a:ext>
            </a:extLst>
          </p:cNvPr>
          <p:cNvSpPr>
            <a:spLocks noGrp="1"/>
          </p:cNvSpPr>
          <p:nvPr>
            <p:ph type="title"/>
          </p:nvPr>
        </p:nvSpPr>
        <p:spPr/>
        <p:txBody>
          <a:bodyPr/>
          <a:lstStyle/>
          <a:p>
            <a:r>
              <a:rPr lang="en-GB" dirty="0"/>
              <a:t>Improving the neuron model</a:t>
            </a:r>
          </a:p>
        </p:txBody>
      </p:sp>
      <p:sp>
        <p:nvSpPr>
          <p:cNvPr id="3" name="Content Placeholder 2">
            <a:extLst>
              <a:ext uri="{FF2B5EF4-FFF2-40B4-BE49-F238E27FC236}">
                <a16:creationId xmlns:a16="http://schemas.microsoft.com/office/drawing/2014/main" id="{22D818D2-A44E-4789-AE6B-B79B9A761756}"/>
              </a:ext>
            </a:extLst>
          </p:cNvPr>
          <p:cNvSpPr>
            <a:spLocks noGrp="1"/>
          </p:cNvSpPr>
          <p:nvPr>
            <p:ph idx="1"/>
          </p:nvPr>
        </p:nvSpPr>
        <p:spPr/>
        <p:txBody>
          <a:bodyPr>
            <a:normAutofit/>
          </a:bodyPr>
          <a:lstStyle/>
          <a:p>
            <a:r>
              <a:rPr lang="en-GB" dirty="0"/>
              <a:t>Components based neurons</a:t>
            </a:r>
          </a:p>
          <a:p>
            <a:pPr lvl="1"/>
            <a:r>
              <a:rPr lang="en-GB" dirty="0"/>
              <a:t>Pre synaptic terminals (dynamic synapses) </a:t>
            </a:r>
          </a:p>
          <a:p>
            <a:pPr lvl="2"/>
            <a:r>
              <a:rPr lang="en-GB" dirty="0"/>
              <a:t>basic form implemented</a:t>
            </a:r>
          </a:p>
          <a:p>
            <a:pPr lvl="1"/>
            <a:r>
              <a:rPr lang="en-GB" dirty="0"/>
              <a:t>Post synaptic terminals (weights – learning) </a:t>
            </a:r>
          </a:p>
          <a:p>
            <a:pPr lvl="2"/>
            <a:r>
              <a:rPr lang="en-GB" dirty="0"/>
              <a:t>weights: finished</a:t>
            </a:r>
          </a:p>
          <a:p>
            <a:pPr lvl="2"/>
            <a:r>
              <a:rPr lang="en-GB" dirty="0"/>
              <a:t>learning: debugging</a:t>
            </a:r>
          </a:p>
          <a:p>
            <a:pPr lvl="1"/>
            <a:r>
              <a:rPr lang="en-GB" dirty="0"/>
              <a:t>Dendritic compartment (delay lines – memory)</a:t>
            </a:r>
          </a:p>
          <a:p>
            <a:pPr lvl="2"/>
            <a:r>
              <a:rPr lang="en-GB" dirty="0"/>
              <a:t>debugging</a:t>
            </a:r>
          </a:p>
          <a:p>
            <a:pPr lvl="1"/>
            <a:r>
              <a:rPr lang="en-GB" dirty="0"/>
              <a:t>Evolvability</a:t>
            </a:r>
          </a:p>
          <a:p>
            <a:pPr lvl="1"/>
            <a:r>
              <a:rPr lang="en-GB" dirty="0"/>
              <a:t>Additional features?</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706876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0A4DBE-68E7-448D-AF8A-C3B337ED7814}"/>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Effect of dynamical synapses</a:t>
            </a:r>
          </a:p>
        </p:txBody>
      </p:sp>
      <p:sp>
        <p:nvSpPr>
          <p:cNvPr id="16"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7" name="Picture 6" descr="A close up of a map&#10;&#10;Description automatically generated">
            <a:extLst>
              <a:ext uri="{FF2B5EF4-FFF2-40B4-BE49-F238E27FC236}">
                <a16:creationId xmlns:a16="http://schemas.microsoft.com/office/drawing/2014/main" id="{B5F2E076-6A92-431D-ADD9-6A3038EA16C7}"/>
              </a:ext>
            </a:extLst>
          </p:cNvPr>
          <p:cNvPicPr>
            <a:picLocks noChangeAspect="1"/>
          </p:cNvPicPr>
          <p:nvPr/>
        </p:nvPicPr>
        <p:blipFill rotWithShape="1">
          <a:blip r:embed="rId3">
            <a:extLst>
              <a:ext uri="{28A0092B-C50C-407E-A947-70E740481C1C}">
                <a14:useLocalDpi xmlns:a14="http://schemas.microsoft.com/office/drawing/2010/main" val="0"/>
              </a:ext>
            </a:extLst>
          </a:blip>
          <a:srcRect t="2067" r="3" b="3"/>
          <a:stretch/>
        </p:blipFill>
        <p:spPr>
          <a:xfrm>
            <a:off x="1128593" y="2203955"/>
            <a:ext cx="5577840" cy="4083269"/>
          </a:xfrm>
          <a:prstGeom prst="rect">
            <a:avLst/>
          </a:prstGeom>
        </p:spPr>
      </p:pic>
      <p:pic>
        <p:nvPicPr>
          <p:cNvPr id="5" name="Content Placeholder 4" descr="A close up of a map&#10;&#10;Description automatically generated">
            <a:extLst>
              <a:ext uri="{FF2B5EF4-FFF2-40B4-BE49-F238E27FC236}">
                <a16:creationId xmlns:a16="http://schemas.microsoft.com/office/drawing/2014/main" id="{41636396-2D57-43D3-87F9-D96C93C79B5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87" r="3" b="3"/>
          <a:stretch/>
        </p:blipFill>
        <p:spPr>
          <a:xfrm>
            <a:off x="6538794" y="2294064"/>
            <a:ext cx="5577840" cy="4086603"/>
          </a:xfrm>
          <a:prstGeom prst="rect">
            <a:avLst/>
          </a:prstGeom>
        </p:spPr>
      </p:pic>
      <p:sp>
        <p:nvSpPr>
          <p:cNvPr id="8" name="TextBox 7">
            <a:extLst>
              <a:ext uri="{FF2B5EF4-FFF2-40B4-BE49-F238E27FC236}">
                <a16:creationId xmlns:a16="http://schemas.microsoft.com/office/drawing/2014/main" id="{346F4093-AA2B-475C-A1B6-706DC0B455C2}"/>
              </a:ext>
            </a:extLst>
          </p:cNvPr>
          <p:cNvSpPr txBox="1"/>
          <p:nvPr/>
        </p:nvSpPr>
        <p:spPr>
          <a:xfrm>
            <a:off x="1250302" y="2149636"/>
            <a:ext cx="4281608" cy="369332"/>
          </a:xfrm>
          <a:prstGeom prst="rect">
            <a:avLst/>
          </a:prstGeom>
          <a:noFill/>
        </p:spPr>
        <p:txBody>
          <a:bodyPr wrap="square" rtlCol="0">
            <a:spAutoFit/>
          </a:bodyPr>
          <a:lstStyle/>
          <a:p>
            <a:r>
              <a:rPr lang="en-GB" dirty="0"/>
              <a:t>Input separated into two input channels</a:t>
            </a:r>
          </a:p>
        </p:txBody>
      </p:sp>
      <p:sp>
        <p:nvSpPr>
          <p:cNvPr id="13" name="TextBox 12">
            <a:extLst>
              <a:ext uri="{FF2B5EF4-FFF2-40B4-BE49-F238E27FC236}">
                <a16:creationId xmlns:a16="http://schemas.microsoft.com/office/drawing/2014/main" id="{6BC737F3-14F1-401F-B89F-7885A23AE088}"/>
              </a:ext>
            </a:extLst>
          </p:cNvPr>
          <p:cNvSpPr txBox="1"/>
          <p:nvPr/>
        </p:nvSpPr>
        <p:spPr>
          <a:xfrm>
            <a:off x="7186910" y="2203955"/>
            <a:ext cx="4281608" cy="369332"/>
          </a:xfrm>
          <a:prstGeom prst="rect">
            <a:avLst/>
          </a:prstGeom>
          <a:noFill/>
        </p:spPr>
        <p:txBody>
          <a:bodyPr wrap="square" rtlCol="0">
            <a:spAutoFit/>
          </a:bodyPr>
          <a:lstStyle/>
          <a:p>
            <a:r>
              <a:rPr lang="en-GB" dirty="0"/>
              <a:t>Input in a single input channels</a:t>
            </a:r>
          </a:p>
        </p:txBody>
      </p:sp>
      <p:sp>
        <p:nvSpPr>
          <p:cNvPr id="15" name="TextBox 14">
            <a:extLst>
              <a:ext uri="{FF2B5EF4-FFF2-40B4-BE49-F238E27FC236}">
                <a16:creationId xmlns:a16="http://schemas.microsoft.com/office/drawing/2014/main" id="{42020515-1CF1-4829-A2DF-8267B5A799B4}"/>
              </a:ext>
            </a:extLst>
          </p:cNvPr>
          <p:cNvSpPr txBox="1"/>
          <p:nvPr/>
        </p:nvSpPr>
        <p:spPr>
          <a:xfrm>
            <a:off x="355707" y="3028161"/>
            <a:ext cx="1545772" cy="646331"/>
          </a:xfrm>
          <a:prstGeom prst="rect">
            <a:avLst/>
          </a:prstGeom>
          <a:noFill/>
        </p:spPr>
        <p:txBody>
          <a:bodyPr wrap="square" rtlCol="0">
            <a:spAutoFit/>
          </a:bodyPr>
          <a:lstStyle/>
          <a:p>
            <a:r>
              <a:rPr lang="en-GB" dirty="0"/>
              <a:t>Dynamic synapse</a:t>
            </a:r>
          </a:p>
        </p:txBody>
      </p:sp>
      <p:sp>
        <p:nvSpPr>
          <p:cNvPr id="17" name="TextBox 16">
            <a:extLst>
              <a:ext uri="{FF2B5EF4-FFF2-40B4-BE49-F238E27FC236}">
                <a16:creationId xmlns:a16="http://schemas.microsoft.com/office/drawing/2014/main" id="{27CC9022-C3F7-402E-8506-CF11578A8D19}"/>
              </a:ext>
            </a:extLst>
          </p:cNvPr>
          <p:cNvSpPr txBox="1"/>
          <p:nvPr/>
        </p:nvSpPr>
        <p:spPr>
          <a:xfrm>
            <a:off x="355707" y="4794757"/>
            <a:ext cx="1545772" cy="646331"/>
          </a:xfrm>
          <a:prstGeom prst="rect">
            <a:avLst/>
          </a:prstGeom>
          <a:noFill/>
        </p:spPr>
        <p:txBody>
          <a:bodyPr wrap="square" rtlCol="0">
            <a:spAutoFit/>
          </a:bodyPr>
          <a:lstStyle/>
          <a:p>
            <a:r>
              <a:rPr lang="en-GB" dirty="0"/>
              <a:t>Static</a:t>
            </a:r>
          </a:p>
          <a:p>
            <a:r>
              <a:rPr lang="en-GB" dirty="0"/>
              <a:t>synapse</a:t>
            </a:r>
          </a:p>
        </p:txBody>
      </p:sp>
    </p:spTree>
    <p:extLst>
      <p:ext uri="{BB962C8B-B14F-4D97-AF65-F5344CB8AC3E}">
        <p14:creationId xmlns:p14="http://schemas.microsoft.com/office/powerpoint/2010/main" val="2225686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384E-1A28-4632-B5B8-F87EB2B23CCD}"/>
              </a:ext>
            </a:extLst>
          </p:cNvPr>
          <p:cNvSpPr>
            <a:spLocks noGrp="1"/>
          </p:cNvSpPr>
          <p:nvPr>
            <p:ph type="title"/>
          </p:nvPr>
        </p:nvSpPr>
        <p:spPr/>
        <p:txBody>
          <a:bodyPr/>
          <a:lstStyle/>
          <a:p>
            <a:r>
              <a:rPr lang="en-GB" dirty="0"/>
              <a:t>Morphogenetic Engineering</a:t>
            </a:r>
          </a:p>
        </p:txBody>
      </p:sp>
      <p:sp>
        <p:nvSpPr>
          <p:cNvPr id="3" name="Content Placeholder 2">
            <a:extLst>
              <a:ext uri="{FF2B5EF4-FFF2-40B4-BE49-F238E27FC236}">
                <a16:creationId xmlns:a16="http://schemas.microsoft.com/office/drawing/2014/main" id="{9E3DC203-094A-44DD-B7EB-BDF2A29AA542}"/>
              </a:ext>
            </a:extLst>
          </p:cNvPr>
          <p:cNvSpPr>
            <a:spLocks noGrp="1"/>
          </p:cNvSpPr>
          <p:nvPr>
            <p:ph idx="1"/>
          </p:nvPr>
        </p:nvSpPr>
        <p:spPr>
          <a:xfrm>
            <a:off x="716902" y="1564368"/>
            <a:ext cx="10515600" cy="4351338"/>
          </a:xfrm>
        </p:spPr>
        <p:txBody>
          <a:bodyPr>
            <a:normAutofit/>
          </a:bodyPr>
          <a:lstStyle/>
          <a:p>
            <a:r>
              <a:rPr lang="en-GB" dirty="0"/>
              <a:t>Use a Boolean matrix dependent on activity to create patterns of living/dead cells within a population</a:t>
            </a:r>
          </a:p>
          <a:p>
            <a:r>
              <a:rPr lang="en-GB" dirty="0"/>
              <a:t>Could implement growth rules like a cellular automata</a:t>
            </a:r>
          </a:p>
          <a:p>
            <a:r>
              <a:rPr lang="en-GB" dirty="0"/>
              <a:t>Could implement cell motility within population</a:t>
            </a:r>
          </a:p>
          <a:p>
            <a:r>
              <a:rPr lang="en-GB" dirty="0"/>
              <a:t>Could implement cell differentiation within population</a:t>
            </a:r>
          </a:p>
          <a:p>
            <a:pPr lvl="1"/>
            <a:endParaRPr lang="en-GB" dirty="0"/>
          </a:p>
          <a:p>
            <a:endParaRPr lang="en-GB" dirty="0"/>
          </a:p>
        </p:txBody>
      </p:sp>
      <p:pic>
        <p:nvPicPr>
          <p:cNvPr id="4" name="Picture 3">
            <a:extLst>
              <a:ext uri="{FF2B5EF4-FFF2-40B4-BE49-F238E27FC236}">
                <a16:creationId xmlns:a16="http://schemas.microsoft.com/office/drawing/2014/main" id="{4E3E2DD0-2EF8-46C9-830D-88F17920C8F6}"/>
              </a:ext>
            </a:extLst>
          </p:cNvPr>
          <p:cNvPicPr>
            <a:picLocks noChangeAspect="1"/>
          </p:cNvPicPr>
          <p:nvPr/>
        </p:nvPicPr>
        <p:blipFill>
          <a:blip r:embed="rId2"/>
          <a:stretch>
            <a:fillRect/>
          </a:stretch>
        </p:blipFill>
        <p:spPr>
          <a:xfrm>
            <a:off x="1062134" y="4513824"/>
            <a:ext cx="3680147" cy="1807601"/>
          </a:xfrm>
          <a:prstGeom prst="rect">
            <a:avLst/>
          </a:prstGeom>
        </p:spPr>
      </p:pic>
      <p:pic>
        <p:nvPicPr>
          <p:cNvPr id="5" name="Picture 4">
            <a:extLst>
              <a:ext uri="{FF2B5EF4-FFF2-40B4-BE49-F238E27FC236}">
                <a16:creationId xmlns:a16="http://schemas.microsoft.com/office/drawing/2014/main" id="{091235EE-73A8-4F50-95E5-25BA2669FF4D}"/>
              </a:ext>
            </a:extLst>
          </p:cNvPr>
          <p:cNvPicPr>
            <a:picLocks noChangeAspect="1"/>
          </p:cNvPicPr>
          <p:nvPr/>
        </p:nvPicPr>
        <p:blipFill>
          <a:blip r:embed="rId3"/>
          <a:stretch>
            <a:fillRect/>
          </a:stretch>
        </p:blipFill>
        <p:spPr>
          <a:xfrm>
            <a:off x="4538813" y="4259291"/>
            <a:ext cx="4488516" cy="2137727"/>
          </a:xfrm>
          <a:prstGeom prst="rect">
            <a:avLst/>
          </a:prstGeom>
        </p:spPr>
      </p:pic>
      <p:sp>
        <p:nvSpPr>
          <p:cNvPr id="6" name="TextBox 5">
            <a:extLst>
              <a:ext uri="{FF2B5EF4-FFF2-40B4-BE49-F238E27FC236}">
                <a16:creationId xmlns:a16="http://schemas.microsoft.com/office/drawing/2014/main" id="{0A346D18-7227-4EB8-9144-78760C88A90E}"/>
              </a:ext>
            </a:extLst>
          </p:cNvPr>
          <p:cNvSpPr txBox="1"/>
          <p:nvPr/>
        </p:nvSpPr>
        <p:spPr>
          <a:xfrm>
            <a:off x="1343608" y="6308209"/>
            <a:ext cx="2752531" cy="369332"/>
          </a:xfrm>
          <a:prstGeom prst="rect">
            <a:avLst/>
          </a:prstGeom>
          <a:noFill/>
        </p:spPr>
        <p:txBody>
          <a:bodyPr wrap="square" rtlCol="0">
            <a:spAutoFit/>
          </a:bodyPr>
          <a:lstStyle/>
          <a:p>
            <a:r>
              <a:rPr lang="en-GB" dirty="0" err="1"/>
              <a:t>Occular</a:t>
            </a:r>
            <a:r>
              <a:rPr lang="en-GB" dirty="0"/>
              <a:t> </a:t>
            </a:r>
            <a:r>
              <a:rPr lang="en-GB" dirty="0" err="1"/>
              <a:t>dominace</a:t>
            </a:r>
            <a:r>
              <a:rPr lang="en-GB" dirty="0"/>
              <a:t> </a:t>
            </a:r>
            <a:r>
              <a:rPr lang="en-GB" dirty="0" err="1"/>
              <a:t>collumns</a:t>
            </a:r>
            <a:endParaRPr lang="en-GB" dirty="0"/>
          </a:p>
        </p:txBody>
      </p:sp>
      <p:pic>
        <p:nvPicPr>
          <p:cNvPr id="8" name="Picture 7">
            <a:extLst>
              <a:ext uri="{FF2B5EF4-FFF2-40B4-BE49-F238E27FC236}">
                <a16:creationId xmlns:a16="http://schemas.microsoft.com/office/drawing/2014/main" id="{7147E75C-0BD0-4790-9C48-A9441DDA7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1234" y="3831709"/>
            <a:ext cx="2476500" cy="2476500"/>
          </a:xfrm>
          <a:prstGeom prst="rect">
            <a:avLst/>
          </a:prstGeom>
        </p:spPr>
      </p:pic>
    </p:spTree>
    <p:extLst>
      <p:ext uri="{BB962C8B-B14F-4D97-AF65-F5344CB8AC3E}">
        <p14:creationId xmlns:p14="http://schemas.microsoft.com/office/powerpoint/2010/main" val="3668080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352B-5211-4A22-8F74-C62FBB5B7528}"/>
              </a:ext>
            </a:extLst>
          </p:cNvPr>
          <p:cNvSpPr>
            <a:spLocks noGrp="1"/>
          </p:cNvSpPr>
          <p:nvPr>
            <p:ph type="title"/>
          </p:nvPr>
        </p:nvSpPr>
        <p:spPr/>
        <p:txBody>
          <a:bodyPr/>
          <a:lstStyle/>
          <a:p>
            <a:r>
              <a:rPr lang="en-GB" dirty="0"/>
              <a:t>Cellular automata</a:t>
            </a:r>
          </a:p>
        </p:txBody>
      </p:sp>
      <p:sp>
        <p:nvSpPr>
          <p:cNvPr id="3" name="Content Placeholder 2">
            <a:extLst>
              <a:ext uri="{FF2B5EF4-FFF2-40B4-BE49-F238E27FC236}">
                <a16:creationId xmlns:a16="http://schemas.microsoft.com/office/drawing/2014/main" id="{8D819B5B-6D74-4808-A2A1-CAF35F6A802A}"/>
              </a:ext>
            </a:extLst>
          </p:cNvPr>
          <p:cNvSpPr>
            <a:spLocks noGrp="1"/>
          </p:cNvSpPr>
          <p:nvPr>
            <p:ph idx="1"/>
          </p:nvPr>
        </p:nvSpPr>
        <p:spPr/>
        <p:txBody>
          <a:bodyPr/>
          <a:lstStyle/>
          <a:p>
            <a:r>
              <a:rPr lang="en-GB" dirty="0"/>
              <a:t>Evolvable local rules</a:t>
            </a:r>
          </a:p>
          <a:p>
            <a:pPr lvl="1"/>
            <a:r>
              <a:rPr lang="en-GB" dirty="0"/>
              <a:t>Rules are stored locally for each cell, this would allow us to create heterogenous cellular automata</a:t>
            </a:r>
          </a:p>
          <a:p>
            <a:pPr lvl="1"/>
            <a:r>
              <a:rPr lang="en-GB" dirty="0"/>
              <a:t>Limited by using a lot of memory for the rules</a:t>
            </a:r>
          </a:p>
          <a:p>
            <a:pPr lvl="2"/>
            <a:endParaRPr lang="en-GB" dirty="0"/>
          </a:p>
          <a:p>
            <a:endParaRPr lang="en-GB" dirty="0"/>
          </a:p>
        </p:txBody>
      </p:sp>
    </p:spTree>
    <p:extLst>
      <p:ext uri="{BB962C8B-B14F-4D97-AF65-F5344CB8AC3E}">
        <p14:creationId xmlns:p14="http://schemas.microsoft.com/office/powerpoint/2010/main" val="12871917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C8B1-338A-411F-8A30-EB08AEDD9272}"/>
              </a:ext>
            </a:extLst>
          </p:cNvPr>
          <p:cNvSpPr>
            <a:spLocks noGrp="1"/>
          </p:cNvSpPr>
          <p:nvPr>
            <p:ph type="title"/>
          </p:nvPr>
        </p:nvSpPr>
        <p:spPr/>
        <p:txBody>
          <a:bodyPr/>
          <a:lstStyle/>
          <a:p>
            <a:r>
              <a:rPr lang="en-GB" dirty="0"/>
              <a:t>Constructing complete architectures </a:t>
            </a:r>
          </a:p>
        </p:txBody>
      </p:sp>
      <p:sp>
        <p:nvSpPr>
          <p:cNvPr id="3" name="Content Placeholder 2">
            <a:extLst>
              <a:ext uri="{FF2B5EF4-FFF2-40B4-BE49-F238E27FC236}">
                <a16:creationId xmlns:a16="http://schemas.microsoft.com/office/drawing/2014/main" id="{26A10744-7F7B-4D2A-B0A2-BF064DB1F5AE}"/>
              </a:ext>
            </a:extLst>
          </p:cNvPr>
          <p:cNvSpPr>
            <a:spLocks noGrp="1"/>
          </p:cNvSpPr>
          <p:nvPr>
            <p:ph idx="1"/>
          </p:nvPr>
        </p:nvSpPr>
        <p:spPr>
          <a:xfrm>
            <a:off x="838201" y="1618508"/>
            <a:ext cx="3645884" cy="4351338"/>
          </a:xfrm>
        </p:spPr>
        <p:txBody>
          <a:bodyPr/>
          <a:lstStyle/>
          <a:p>
            <a:r>
              <a:rPr lang="en-GB" dirty="0"/>
              <a:t>Implement biologically inspired columns</a:t>
            </a:r>
          </a:p>
          <a:p>
            <a:r>
              <a:rPr lang="en-GB" dirty="0"/>
              <a:t>Implement biologically inspired deep structures</a:t>
            </a:r>
          </a:p>
          <a:p>
            <a:r>
              <a:rPr lang="en-GB" dirty="0"/>
              <a:t>Interface cellular automata</a:t>
            </a:r>
          </a:p>
        </p:txBody>
      </p:sp>
      <p:sp>
        <p:nvSpPr>
          <p:cNvPr id="4" name="Cube 3">
            <a:extLst>
              <a:ext uri="{FF2B5EF4-FFF2-40B4-BE49-F238E27FC236}">
                <a16:creationId xmlns:a16="http://schemas.microsoft.com/office/drawing/2014/main" id="{8F5D60E6-42C8-42CA-98A1-AD7BC1780926}"/>
              </a:ext>
            </a:extLst>
          </p:cNvPr>
          <p:cNvSpPr/>
          <p:nvPr/>
        </p:nvSpPr>
        <p:spPr>
          <a:xfrm>
            <a:off x="9009016" y="5834119"/>
            <a:ext cx="2668457" cy="744089"/>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35333BF8-EFA9-4301-B691-05378599DE44}"/>
              </a:ext>
            </a:extLst>
          </p:cNvPr>
          <p:cNvSpPr/>
          <p:nvPr/>
        </p:nvSpPr>
        <p:spPr>
          <a:xfrm>
            <a:off x="9009016" y="5633511"/>
            <a:ext cx="2668457" cy="744089"/>
          </a:xfrm>
          <a:prstGeom prst="cube">
            <a:avLst>
              <a:gd name="adj" fmla="val 954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F516E471-810B-4BD3-BCC8-6B74EC9DE82A}"/>
              </a:ext>
            </a:extLst>
          </p:cNvPr>
          <p:cNvSpPr/>
          <p:nvPr/>
        </p:nvSpPr>
        <p:spPr>
          <a:xfrm>
            <a:off x="9009016" y="5432903"/>
            <a:ext cx="2668457" cy="744089"/>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FA481833-FB9C-4D5A-ADB0-CCBDB2B42F6B}"/>
              </a:ext>
            </a:extLst>
          </p:cNvPr>
          <p:cNvSpPr/>
          <p:nvPr/>
        </p:nvSpPr>
        <p:spPr>
          <a:xfrm>
            <a:off x="9009016" y="5220632"/>
            <a:ext cx="2668457" cy="744089"/>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ube 7">
            <a:extLst>
              <a:ext uri="{FF2B5EF4-FFF2-40B4-BE49-F238E27FC236}">
                <a16:creationId xmlns:a16="http://schemas.microsoft.com/office/drawing/2014/main" id="{3F3F974A-076D-4870-9D8A-3CA55216B567}"/>
              </a:ext>
            </a:extLst>
          </p:cNvPr>
          <p:cNvSpPr/>
          <p:nvPr/>
        </p:nvSpPr>
        <p:spPr>
          <a:xfrm>
            <a:off x="9009016" y="5008361"/>
            <a:ext cx="2668457" cy="744089"/>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ube 8">
            <a:extLst>
              <a:ext uri="{FF2B5EF4-FFF2-40B4-BE49-F238E27FC236}">
                <a16:creationId xmlns:a16="http://schemas.microsoft.com/office/drawing/2014/main" id="{AC294A22-07CC-4C6A-82FB-71CF5F015B93}"/>
              </a:ext>
            </a:extLst>
          </p:cNvPr>
          <p:cNvSpPr/>
          <p:nvPr/>
        </p:nvSpPr>
        <p:spPr>
          <a:xfrm>
            <a:off x="9009016" y="4796090"/>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ube 9">
            <a:extLst>
              <a:ext uri="{FF2B5EF4-FFF2-40B4-BE49-F238E27FC236}">
                <a16:creationId xmlns:a16="http://schemas.microsoft.com/office/drawing/2014/main" id="{43652F08-7ACE-452C-B688-126713FA22FB}"/>
              </a:ext>
            </a:extLst>
          </p:cNvPr>
          <p:cNvSpPr/>
          <p:nvPr/>
        </p:nvSpPr>
        <p:spPr>
          <a:xfrm>
            <a:off x="9184645" y="3429000"/>
            <a:ext cx="2592977" cy="723042"/>
          </a:xfrm>
          <a:prstGeom prst="cube">
            <a:avLst>
              <a:gd name="adj" fmla="val 9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A646D590-2F39-449B-8B8D-69C13186A5CE}"/>
              </a:ext>
            </a:extLst>
          </p:cNvPr>
          <p:cNvSpPr/>
          <p:nvPr/>
        </p:nvSpPr>
        <p:spPr>
          <a:xfrm>
            <a:off x="9184645" y="3228392"/>
            <a:ext cx="2592977" cy="723042"/>
          </a:xfrm>
          <a:prstGeom prst="cube">
            <a:avLst>
              <a:gd name="adj" fmla="val 9548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BD8D5CAD-C800-4B72-8149-A00CD9EA3B54}"/>
              </a:ext>
            </a:extLst>
          </p:cNvPr>
          <p:cNvSpPr/>
          <p:nvPr/>
        </p:nvSpPr>
        <p:spPr>
          <a:xfrm>
            <a:off x="9184645" y="3027784"/>
            <a:ext cx="2592977" cy="72304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BA57D30F-D534-4FD8-BD3D-9F77E3460A04}"/>
              </a:ext>
            </a:extLst>
          </p:cNvPr>
          <p:cNvSpPr/>
          <p:nvPr/>
        </p:nvSpPr>
        <p:spPr>
          <a:xfrm>
            <a:off x="9184645" y="2815513"/>
            <a:ext cx="2592977" cy="723042"/>
          </a:xfrm>
          <a:prstGeom prst="cube">
            <a:avLst>
              <a:gd name="adj" fmla="val 9548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7A4EFF52-43C9-4403-8C23-EF4F7F95CC12}"/>
              </a:ext>
            </a:extLst>
          </p:cNvPr>
          <p:cNvSpPr/>
          <p:nvPr/>
        </p:nvSpPr>
        <p:spPr>
          <a:xfrm>
            <a:off x="9184645" y="2603242"/>
            <a:ext cx="2592977" cy="723042"/>
          </a:xfrm>
          <a:prstGeom prst="cube">
            <a:avLst>
              <a:gd name="adj" fmla="val 9548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27744CBD-45D5-44A3-9B26-DDBF27197987}"/>
              </a:ext>
            </a:extLst>
          </p:cNvPr>
          <p:cNvSpPr/>
          <p:nvPr/>
        </p:nvSpPr>
        <p:spPr>
          <a:xfrm>
            <a:off x="9184645" y="2390971"/>
            <a:ext cx="2592977" cy="723042"/>
          </a:xfrm>
          <a:prstGeom prst="cube">
            <a:avLst>
              <a:gd name="adj" fmla="val 95482"/>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2E1AF658-B791-455D-A8F9-CFA305B4F52C}"/>
              </a:ext>
            </a:extLst>
          </p:cNvPr>
          <p:cNvSpPr/>
          <p:nvPr/>
        </p:nvSpPr>
        <p:spPr>
          <a:xfrm>
            <a:off x="9360993" y="1321882"/>
            <a:ext cx="2645229" cy="737612"/>
          </a:xfrm>
          <a:prstGeom prst="cube">
            <a:avLst>
              <a:gd name="adj" fmla="val 9548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708D15C1-D564-489C-AC4E-E67FB90FA7A2}"/>
              </a:ext>
            </a:extLst>
          </p:cNvPr>
          <p:cNvSpPr/>
          <p:nvPr/>
        </p:nvSpPr>
        <p:spPr>
          <a:xfrm>
            <a:off x="9360993" y="1121274"/>
            <a:ext cx="2645229" cy="737612"/>
          </a:xfrm>
          <a:prstGeom prst="cube">
            <a:avLst>
              <a:gd name="adj" fmla="val 9548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B168A25C-12D0-4D97-A666-EB185F08FE8B}"/>
              </a:ext>
            </a:extLst>
          </p:cNvPr>
          <p:cNvSpPr/>
          <p:nvPr/>
        </p:nvSpPr>
        <p:spPr>
          <a:xfrm>
            <a:off x="9360993" y="920666"/>
            <a:ext cx="2645229" cy="737612"/>
          </a:xfrm>
          <a:prstGeom prst="cube">
            <a:avLst>
              <a:gd name="adj" fmla="val 95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ube 18">
            <a:extLst>
              <a:ext uri="{FF2B5EF4-FFF2-40B4-BE49-F238E27FC236}">
                <a16:creationId xmlns:a16="http://schemas.microsoft.com/office/drawing/2014/main" id="{0CE348AE-83D8-42FA-8124-272907E677C7}"/>
              </a:ext>
            </a:extLst>
          </p:cNvPr>
          <p:cNvSpPr/>
          <p:nvPr/>
        </p:nvSpPr>
        <p:spPr>
          <a:xfrm>
            <a:off x="9360993" y="708395"/>
            <a:ext cx="2645229" cy="737612"/>
          </a:xfrm>
          <a:prstGeom prst="cube">
            <a:avLst>
              <a:gd name="adj" fmla="val 9548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be 19">
            <a:extLst>
              <a:ext uri="{FF2B5EF4-FFF2-40B4-BE49-F238E27FC236}">
                <a16:creationId xmlns:a16="http://schemas.microsoft.com/office/drawing/2014/main" id="{9D1DBC86-0AA4-41E7-8BD1-3D19AB695E02}"/>
              </a:ext>
            </a:extLst>
          </p:cNvPr>
          <p:cNvSpPr/>
          <p:nvPr/>
        </p:nvSpPr>
        <p:spPr>
          <a:xfrm>
            <a:off x="9360993" y="496124"/>
            <a:ext cx="2645229" cy="737612"/>
          </a:xfrm>
          <a:prstGeom prst="cube">
            <a:avLst>
              <a:gd name="adj" fmla="val 9548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ube 20">
            <a:extLst>
              <a:ext uri="{FF2B5EF4-FFF2-40B4-BE49-F238E27FC236}">
                <a16:creationId xmlns:a16="http://schemas.microsoft.com/office/drawing/2014/main" id="{604A13EE-7184-4680-8739-AF9153DBD3D5}"/>
              </a:ext>
            </a:extLst>
          </p:cNvPr>
          <p:cNvSpPr/>
          <p:nvPr/>
        </p:nvSpPr>
        <p:spPr>
          <a:xfrm>
            <a:off x="9009016" y="4467185"/>
            <a:ext cx="2668457" cy="744089"/>
          </a:xfrm>
          <a:prstGeom prst="cube">
            <a:avLst>
              <a:gd name="adj" fmla="val 9548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Connector: Curved 21">
            <a:extLst>
              <a:ext uri="{FF2B5EF4-FFF2-40B4-BE49-F238E27FC236}">
                <a16:creationId xmlns:a16="http://schemas.microsoft.com/office/drawing/2014/main" id="{D37C5247-1709-494F-A13D-8FE212A28B9D}"/>
              </a:ext>
            </a:extLst>
          </p:cNvPr>
          <p:cNvCxnSpPr>
            <a:cxnSpLocks/>
            <a:endCxn id="12" idx="2"/>
          </p:cNvCxnSpPr>
          <p:nvPr/>
        </p:nvCxnSpPr>
        <p:spPr>
          <a:xfrm rot="16200000" flipV="1">
            <a:off x="9045474" y="3873663"/>
            <a:ext cx="1129238" cy="850895"/>
          </a:xfrm>
          <a:prstGeom prst="curvedConnector4">
            <a:avLst>
              <a:gd name="adj1" fmla="val 49277"/>
              <a:gd name="adj2" fmla="val 1268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D3B6103-E1FD-4FCF-B0BA-E9CC8B3630CC}"/>
              </a:ext>
            </a:extLst>
          </p:cNvPr>
          <p:cNvCxnSpPr>
            <a:cxnSpLocks/>
            <a:endCxn id="15" idx="2"/>
          </p:cNvCxnSpPr>
          <p:nvPr/>
        </p:nvCxnSpPr>
        <p:spPr>
          <a:xfrm rot="16200000" flipV="1">
            <a:off x="8849346" y="3432978"/>
            <a:ext cx="1710074" cy="1039475"/>
          </a:xfrm>
          <a:prstGeom prst="curvedConnector4">
            <a:avLst>
              <a:gd name="adj1" fmla="val 49522"/>
              <a:gd name="adj2" fmla="val 1219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38352BE-A61B-44BC-8303-6105C29582DD}"/>
              </a:ext>
            </a:extLst>
          </p:cNvPr>
          <p:cNvCxnSpPr>
            <a:stCxn id="13" idx="5"/>
            <a:endCxn id="20" idx="0"/>
          </p:cNvCxnSpPr>
          <p:nvPr/>
        </p:nvCxnSpPr>
        <p:spPr>
          <a:xfrm flipH="1" flipV="1">
            <a:off x="11035751" y="496124"/>
            <a:ext cx="741871" cy="2335723"/>
          </a:xfrm>
          <a:prstGeom prst="curvedConnector4">
            <a:avLst>
              <a:gd name="adj1" fmla="val -61628"/>
              <a:gd name="adj2" fmla="val 1097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E36CE0C8-75B9-4A66-86E5-B6D5AEC76394}"/>
              </a:ext>
            </a:extLst>
          </p:cNvPr>
          <p:cNvCxnSpPr>
            <a:stCxn id="10" idx="4"/>
            <a:endCxn id="18" idx="2"/>
          </p:cNvCxnSpPr>
          <p:nvPr/>
        </p:nvCxnSpPr>
        <p:spPr>
          <a:xfrm flipH="1" flipV="1">
            <a:off x="9360993" y="1641615"/>
            <a:ext cx="1726254" cy="2494093"/>
          </a:xfrm>
          <a:prstGeom prst="curvedConnector5">
            <a:avLst>
              <a:gd name="adj1" fmla="val -13243"/>
              <a:gd name="adj2" fmla="val 63834"/>
              <a:gd name="adj3" fmla="val 1132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1797D43-9E12-4688-B99A-6EAA97BC885E}"/>
              </a:ext>
            </a:extLst>
          </p:cNvPr>
          <p:cNvCxnSpPr>
            <a:stCxn id="11" idx="4"/>
            <a:endCxn id="19" idx="2"/>
          </p:cNvCxnSpPr>
          <p:nvPr/>
        </p:nvCxnSpPr>
        <p:spPr>
          <a:xfrm flipH="1" flipV="1">
            <a:off x="9360993" y="1429344"/>
            <a:ext cx="1726254" cy="2505756"/>
          </a:xfrm>
          <a:prstGeom prst="curvedConnector5">
            <a:avLst>
              <a:gd name="adj1" fmla="val -13243"/>
              <a:gd name="adj2" fmla="val 63769"/>
              <a:gd name="adj3" fmla="val 113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Content Placeholder 2">
            <a:extLst>
              <a:ext uri="{FF2B5EF4-FFF2-40B4-BE49-F238E27FC236}">
                <a16:creationId xmlns:a16="http://schemas.microsoft.com/office/drawing/2014/main" id="{6FCD52E6-3BDE-4E16-A47A-CAB98D1CE630}"/>
              </a:ext>
            </a:extLst>
          </p:cNvPr>
          <p:cNvPicPr>
            <a:picLocks noChangeAspect="1"/>
          </p:cNvPicPr>
          <p:nvPr/>
        </p:nvPicPr>
        <p:blipFill>
          <a:blip r:embed="rId2"/>
          <a:stretch>
            <a:fillRect/>
          </a:stretch>
        </p:blipFill>
        <p:spPr>
          <a:xfrm>
            <a:off x="4588694" y="1415301"/>
            <a:ext cx="4315712" cy="4788998"/>
          </a:xfrm>
          <a:prstGeom prst="rect">
            <a:avLst/>
          </a:prstGeom>
        </p:spPr>
      </p:pic>
    </p:spTree>
    <p:extLst>
      <p:ext uri="{BB962C8B-B14F-4D97-AF65-F5344CB8AC3E}">
        <p14:creationId xmlns:p14="http://schemas.microsoft.com/office/powerpoint/2010/main" val="2104144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A0BD-70F7-459D-A0AB-4CFBE07EEF38}"/>
              </a:ext>
            </a:extLst>
          </p:cNvPr>
          <p:cNvSpPr>
            <a:spLocks noGrp="1"/>
          </p:cNvSpPr>
          <p:nvPr>
            <p:ph type="title"/>
          </p:nvPr>
        </p:nvSpPr>
        <p:spPr>
          <a:xfrm>
            <a:off x="866814" y="635687"/>
            <a:ext cx="10515600" cy="1325563"/>
          </a:xfrm>
        </p:spPr>
        <p:txBody>
          <a:bodyPr>
            <a:normAutofit fontScale="90000"/>
          </a:bodyPr>
          <a:lstStyle/>
          <a:p>
            <a:r>
              <a:rPr lang="en-GB" sz="4000" dirty="0"/>
              <a:t>Constructing complete architectures</a:t>
            </a:r>
            <a:br>
              <a:rPr lang="en-GB" sz="4000" dirty="0"/>
            </a:br>
            <a:r>
              <a:rPr lang="en-GB" sz="4000" dirty="0"/>
              <a:t>Simulation of biological neural network + cellular automata interface</a:t>
            </a:r>
            <a:br>
              <a:rPr lang="en-GB" dirty="0"/>
            </a:br>
            <a:endParaRPr lang="en-GB" dirty="0"/>
          </a:p>
        </p:txBody>
      </p:sp>
      <p:sp>
        <p:nvSpPr>
          <p:cNvPr id="3" name="Content Placeholder 2">
            <a:extLst>
              <a:ext uri="{FF2B5EF4-FFF2-40B4-BE49-F238E27FC236}">
                <a16:creationId xmlns:a16="http://schemas.microsoft.com/office/drawing/2014/main" id="{D7156C51-A9E2-4908-B97A-09B488C7FC66}"/>
              </a:ext>
            </a:extLst>
          </p:cNvPr>
          <p:cNvSpPr>
            <a:spLocks noGrp="1"/>
          </p:cNvSpPr>
          <p:nvPr>
            <p:ph idx="1"/>
          </p:nvPr>
        </p:nvSpPr>
        <p:spPr>
          <a:xfrm>
            <a:off x="838200" y="2438399"/>
            <a:ext cx="4800375" cy="3738563"/>
          </a:xfrm>
        </p:spPr>
        <p:txBody>
          <a:bodyPr>
            <a:normAutofit/>
          </a:bodyPr>
          <a:lstStyle/>
          <a:p>
            <a:r>
              <a:rPr lang="en-GB" sz="2000" dirty="0"/>
              <a:t>In vitro biological networks are heterogenous</a:t>
            </a:r>
          </a:p>
          <a:p>
            <a:pPr lvl="1"/>
            <a:r>
              <a:rPr lang="en-GB" sz="2000" dirty="0"/>
              <a:t>Create a 2D heterogonous population</a:t>
            </a:r>
          </a:p>
          <a:p>
            <a:r>
              <a:rPr lang="en-GB" sz="2000" dirty="0"/>
              <a:t>Use CA -&gt; Neuron population mapping that simulate MEAs</a:t>
            </a:r>
          </a:p>
          <a:p>
            <a:pPr lvl="1"/>
            <a:r>
              <a:rPr lang="en-GB" sz="2000" dirty="0"/>
              <a:t>60 “electrodes”</a:t>
            </a:r>
          </a:p>
          <a:p>
            <a:r>
              <a:rPr lang="en-GB" sz="2000" dirty="0"/>
              <a:t>Measure neuron activity through “MEAs”</a:t>
            </a:r>
          </a:p>
          <a:p>
            <a:pPr lvl="1"/>
            <a:r>
              <a:rPr lang="en-GB" sz="2000" dirty="0"/>
              <a:t>Subsample neuron activity</a:t>
            </a:r>
          </a:p>
        </p:txBody>
      </p:sp>
      <p:sp>
        <p:nvSpPr>
          <p:cNvPr id="46" name="Cube 45">
            <a:extLst>
              <a:ext uri="{FF2B5EF4-FFF2-40B4-BE49-F238E27FC236}">
                <a16:creationId xmlns:a16="http://schemas.microsoft.com/office/drawing/2014/main" id="{5FE2F672-AEAD-49B1-9DA7-CF4643AD095A}"/>
              </a:ext>
            </a:extLst>
          </p:cNvPr>
          <p:cNvSpPr/>
          <p:nvPr/>
        </p:nvSpPr>
        <p:spPr>
          <a:xfrm>
            <a:off x="6331727" y="2189175"/>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ube 46">
            <a:extLst>
              <a:ext uri="{FF2B5EF4-FFF2-40B4-BE49-F238E27FC236}">
                <a16:creationId xmlns:a16="http://schemas.microsoft.com/office/drawing/2014/main" id="{9E582085-2C29-46A1-B6E6-D5A2CD1207F1}"/>
              </a:ext>
            </a:extLst>
          </p:cNvPr>
          <p:cNvSpPr/>
          <p:nvPr/>
        </p:nvSpPr>
        <p:spPr>
          <a:xfrm>
            <a:off x="6856028" y="2189174"/>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be 47">
            <a:extLst>
              <a:ext uri="{FF2B5EF4-FFF2-40B4-BE49-F238E27FC236}">
                <a16:creationId xmlns:a16="http://schemas.microsoft.com/office/drawing/2014/main" id="{EBF3BBB9-19EC-4533-897E-AE688184ED2D}"/>
              </a:ext>
            </a:extLst>
          </p:cNvPr>
          <p:cNvSpPr/>
          <p:nvPr/>
        </p:nvSpPr>
        <p:spPr>
          <a:xfrm>
            <a:off x="7380329" y="2189173"/>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ube 48">
            <a:extLst>
              <a:ext uri="{FF2B5EF4-FFF2-40B4-BE49-F238E27FC236}">
                <a16:creationId xmlns:a16="http://schemas.microsoft.com/office/drawing/2014/main" id="{28CC1725-39D6-4900-A38E-33105683F15C}"/>
              </a:ext>
            </a:extLst>
          </p:cNvPr>
          <p:cNvSpPr/>
          <p:nvPr/>
        </p:nvSpPr>
        <p:spPr>
          <a:xfrm>
            <a:off x="7904630" y="2189172"/>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ube 49">
            <a:extLst>
              <a:ext uri="{FF2B5EF4-FFF2-40B4-BE49-F238E27FC236}">
                <a16:creationId xmlns:a16="http://schemas.microsoft.com/office/drawing/2014/main" id="{6C212866-F2EC-4390-81F3-7079A78C5ACE}"/>
              </a:ext>
            </a:extLst>
          </p:cNvPr>
          <p:cNvSpPr/>
          <p:nvPr/>
        </p:nvSpPr>
        <p:spPr>
          <a:xfrm>
            <a:off x="8428931" y="2189171"/>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Cube 50">
            <a:extLst>
              <a:ext uri="{FF2B5EF4-FFF2-40B4-BE49-F238E27FC236}">
                <a16:creationId xmlns:a16="http://schemas.microsoft.com/office/drawing/2014/main" id="{58711707-C80E-426B-87D1-4A0F3106770B}"/>
              </a:ext>
            </a:extLst>
          </p:cNvPr>
          <p:cNvSpPr/>
          <p:nvPr/>
        </p:nvSpPr>
        <p:spPr>
          <a:xfrm>
            <a:off x="8953232" y="2189170"/>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ube 51">
            <a:extLst>
              <a:ext uri="{FF2B5EF4-FFF2-40B4-BE49-F238E27FC236}">
                <a16:creationId xmlns:a16="http://schemas.microsoft.com/office/drawing/2014/main" id="{A61697FF-B40A-4716-BC51-9EA430847A0E}"/>
              </a:ext>
            </a:extLst>
          </p:cNvPr>
          <p:cNvSpPr/>
          <p:nvPr/>
        </p:nvSpPr>
        <p:spPr>
          <a:xfrm>
            <a:off x="9477533" y="2189169"/>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ube 52">
            <a:extLst>
              <a:ext uri="{FF2B5EF4-FFF2-40B4-BE49-F238E27FC236}">
                <a16:creationId xmlns:a16="http://schemas.microsoft.com/office/drawing/2014/main" id="{C96FCD90-79AB-4A8B-94A4-E9D6E43AA938}"/>
              </a:ext>
            </a:extLst>
          </p:cNvPr>
          <p:cNvSpPr/>
          <p:nvPr/>
        </p:nvSpPr>
        <p:spPr>
          <a:xfrm>
            <a:off x="7149093" y="4534680"/>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be 53">
            <a:extLst>
              <a:ext uri="{FF2B5EF4-FFF2-40B4-BE49-F238E27FC236}">
                <a16:creationId xmlns:a16="http://schemas.microsoft.com/office/drawing/2014/main" id="{3401D3E0-99CE-4E6F-A800-BFE1D5DEE12B}"/>
              </a:ext>
            </a:extLst>
          </p:cNvPr>
          <p:cNvSpPr/>
          <p:nvPr/>
        </p:nvSpPr>
        <p:spPr>
          <a:xfrm>
            <a:off x="7673394" y="4534679"/>
            <a:ext cx="743803" cy="743803"/>
          </a:xfrm>
          <a:prstGeom prst="cub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ube 54">
            <a:extLst>
              <a:ext uri="{FF2B5EF4-FFF2-40B4-BE49-F238E27FC236}">
                <a16:creationId xmlns:a16="http://schemas.microsoft.com/office/drawing/2014/main" id="{8A72B5C9-397A-46FD-81D1-4531B6FC2694}"/>
              </a:ext>
            </a:extLst>
          </p:cNvPr>
          <p:cNvSpPr/>
          <p:nvPr/>
        </p:nvSpPr>
        <p:spPr>
          <a:xfrm>
            <a:off x="8197695" y="4534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ube 55">
            <a:extLst>
              <a:ext uri="{FF2B5EF4-FFF2-40B4-BE49-F238E27FC236}">
                <a16:creationId xmlns:a16="http://schemas.microsoft.com/office/drawing/2014/main" id="{F37B0B76-ECD6-478C-B169-CB388B4A9DBD}"/>
              </a:ext>
            </a:extLst>
          </p:cNvPr>
          <p:cNvSpPr/>
          <p:nvPr/>
        </p:nvSpPr>
        <p:spPr>
          <a:xfrm>
            <a:off x="8721996" y="453467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3092DF8B-6795-4C13-9E9E-EBD6F6C07FD6}"/>
              </a:ext>
            </a:extLst>
          </p:cNvPr>
          <p:cNvSpPr/>
          <p:nvPr/>
        </p:nvSpPr>
        <p:spPr>
          <a:xfrm>
            <a:off x="9246297" y="4534676"/>
            <a:ext cx="743803" cy="743803"/>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ube 57">
            <a:extLst>
              <a:ext uri="{FF2B5EF4-FFF2-40B4-BE49-F238E27FC236}">
                <a16:creationId xmlns:a16="http://schemas.microsoft.com/office/drawing/2014/main" id="{6EC1E4CE-A6DC-464D-A483-E52AB8BC2D4C}"/>
              </a:ext>
            </a:extLst>
          </p:cNvPr>
          <p:cNvSpPr/>
          <p:nvPr/>
        </p:nvSpPr>
        <p:spPr>
          <a:xfrm>
            <a:off x="9770598" y="4534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Cube 58">
            <a:extLst>
              <a:ext uri="{FF2B5EF4-FFF2-40B4-BE49-F238E27FC236}">
                <a16:creationId xmlns:a16="http://schemas.microsoft.com/office/drawing/2014/main" id="{72F07683-6686-48A8-B290-A98514865C53}"/>
              </a:ext>
            </a:extLst>
          </p:cNvPr>
          <p:cNvSpPr/>
          <p:nvPr/>
        </p:nvSpPr>
        <p:spPr>
          <a:xfrm>
            <a:off x="10294899" y="4534674"/>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ube 59">
            <a:extLst>
              <a:ext uri="{FF2B5EF4-FFF2-40B4-BE49-F238E27FC236}">
                <a16:creationId xmlns:a16="http://schemas.microsoft.com/office/drawing/2014/main" id="{EF5AF2C2-3F8C-4064-BBF8-3E70880EBCB2}"/>
              </a:ext>
            </a:extLst>
          </p:cNvPr>
          <p:cNvSpPr/>
          <p:nvPr/>
        </p:nvSpPr>
        <p:spPr>
          <a:xfrm>
            <a:off x="6971672" y="4714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Cube 60">
            <a:extLst>
              <a:ext uri="{FF2B5EF4-FFF2-40B4-BE49-F238E27FC236}">
                <a16:creationId xmlns:a16="http://schemas.microsoft.com/office/drawing/2014/main" id="{948F88AD-0D6F-425E-94FC-8116F16AD18F}"/>
              </a:ext>
            </a:extLst>
          </p:cNvPr>
          <p:cNvSpPr/>
          <p:nvPr/>
        </p:nvSpPr>
        <p:spPr>
          <a:xfrm>
            <a:off x="7495973" y="471437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be 61">
            <a:extLst>
              <a:ext uri="{FF2B5EF4-FFF2-40B4-BE49-F238E27FC236}">
                <a16:creationId xmlns:a16="http://schemas.microsoft.com/office/drawing/2014/main" id="{B2CF3F7C-613E-4AD8-BCA5-2F83432CD885}"/>
              </a:ext>
            </a:extLst>
          </p:cNvPr>
          <p:cNvSpPr/>
          <p:nvPr/>
        </p:nvSpPr>
        <p:spPr>
          <a:xfrm>
            <a:off x="8020274" y="4714374"/>
            <a:ext cx="743803" cy="743803"/>
          </a:xfrm>
          <a:prstGeom prst="cub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Cube 62">
            <a:extLst>
              <a:ext uri="{FF2B5EF4-FFF2-40B4-BE49-F238E27FC236}">
                <a16:creationId xmlns:a16="http://schemas.microsoft.com/office/drawing/2014/main" id="{95D35CA1-7A1D-46EE-957B-0618DED24B7B}"/>
              </a:ext>
            </a:extLst>
          </p:cNvPr>
          <p:cNvSpPr/>
          <p:nvPr/>
        </p:nvSpPr>
        <p:spPr>
          <a:xfrm>
            <a:off x="8544575" y="4714373"/>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Cube 63">
            <a:extLst>
              <a:ext uri="{FF2B5EF4-FFF2-40B4-BE49-F238E27FC236}">
                <a16:creationId xmlns:a16="http://schemas.microsoft.com/office/drawing/2014/main" id="{78BFE3B9-4778-40C6-A1A5-178B578DA6E9}"/>
              </a:ext>
            </a:extLst>
          </p:cNvPr>
          <p:cNvSpPr/>
          <p:nvPr/>
        </p:nvSpPr>
        <p:spPr>
          <a:xfrm>
            <a:off x="9068876" y="471437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Cube 64">
            <a:extLst>
              <a:ext uri="{FF2B5EF4-FFF2-40B4-BE49-F238E27FC236}">
                <a16:creationId xmlns:a16="http://schemas.microsoft.com/office/drawing/2014/main" id="{0BA5F4F8-59D9-4D9B-A487-D14350EC057B}"/>
              </a:ext>
            </a:extLst>
          </p:cNvPr>
          <p:cNvSpPr/>
          <p:nvPr/>
        </p:nvSpPr>
        <p:spPr>
          <a:xfrm>
            <a:off x="9593177" y="4714371"/>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Cube 65">
            <a:extLst>
              <a:ext uri="{FF2B5EF4-FFF2-40B4-BE49-F238E27FC236}">
                <a16:creationId xmlns:a16="http://schemas.microsoft.com/office/drawing/2014/main" id="{E198C044-3331-49DF-9FED-4A1A8A68FDC5}"/>
              </a:ext>
            </a:extLst>
          </p:cNvPr>
          <p:cNvSpPr/>
          <p:nvPr/>
        </p:nvSpPr>
        <p:spPr>
          <a:xfrm>
            <a:off x="10117478" y="4714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E95D0A79-9224-4BAE-B533-01637AEC4CAB}"/>
              </a:ext>
            </a:extLst>
          </p:cNvPr>
          <p:cNvSpPr/>
          <p:nvPr/>
        </p:nvSpPr>
        <p:spPr>
          <a:xfrm>
            <a:off x="6794251" y="489407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ube 67">
            <a:extLst>
              <a:ext uri="{FF2B5EF4-FFF2-40B4-BE49-F238E27FC236}">
                <a16:creationId xmlns:a16="http://schemas.microsoft.com/office/drawing/2014/main" id="{9F553A02-6F82-47D7-9FC1-B6B40AD11E14}"/>
              </a:ext>
            </a:extLst>
          </p:cNvPr>
          <p:cNvSpPr/>
          <p:nvPr/>
        </p:nvSpPr>
        <p:spPr>
          <a:xfrm>
            <a:off x="7318552" y="4894071"/>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Cube 68">
            <a:extLst>
              <a:ext uri="{FF2B5EF4-FFF2-40B4-BE49-F238E27FC236}">
                <a16:creationId xmlns:a16="http://schemas.microsoft.com/office/drawing/2014/main" id="{76BF2A5F-82D0-46A9-BA25-F423FCB47C0F}"/>
              </a:ext>
            </a:extLst>
          </p:cNvPr>
          <p:cNvSpPr/>
          <p:nvPr/>
        </p:nvSpPr>
        <p:spPr>
          <a:xfrm>
            <a:off x="7842853" y="4894070"/>
            <a:ext cx="743803" cy="743803"/>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Cube 69">
            <a:extLst>
              <a:ext uri="{FF2B5EF4-FFF2-40B4-BE49-F238E27FC236}">
                <a16:creationId xmlns:a16="http://schemas.microsoft.com/office/drawing/2014/main" id="{F911C399-5D60-44D3-A45D-461766189DA5}"/>
              </a:ext>
            </a:extLst>
          </p:cNvPr>
          <p:cNvSpPr/>
          <p:nvPr/>
        </p:nvSpPr>
        <p:spPr>
          <a:xfrm>
            <a:off x="8367154" y="4894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Cube 70">
            <a:extLst>
              <a:ext uri="{FF2B5EF4-FFF2-40B4-BE49-F238E27FC236}">
                <a16:creationId xmlns:a16="http://schemas.microsoft.com/office/drawing/2014/main" id="{49C4487B-985A-4A98-8459-FF630BBBDFAC}"/>
              </a:ext>
            </a:extLst>
          </p:cNvPr>
          <p:cNvSpPr/>
          <p:nvPr/>
        </p:nvSpPr>
        <p:spPr>
          <a:xfrm>
            <a:off x="8891455" y="489406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be 71">
            <a:extLst>
              <a:ext uri="{FF2B5EF4-FFF2-40B4-BE49-F238E27FC236}">
                <a16:creationId xmlns:a16="http://schemas.microsoft.com/office/drawing/2014/main" id="{7E4E7D6A-1812-45DC-8EB6-3BD27065BD96}"/>
              </a:ext>
            </a:extLst>
          </p:cNvPr>
          <p:cNvSpPr/>
          <p:nvPr/>
        </p:nvSpPr>
        <p:spPr>
          <a:xfrm>
            <a:off x="9415756" y="4894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Cube 72">
            <a:extLst>
              <a:ext uri="{FF2B5EF4-FFF2-40B4-BE49-F238E27FC236}">
                <a16:creationId xmlns:a16="http://schemas.microsoft.com/office/drawing/2014/main" id="{0C3E8D6C-E89D-48D9-A21C-52E51EE9DB5B}"/>
              </a:ext>
            </a:extLst>
          </p:cNvPr>
          <p:cNvSpPr/>
          <p:nvPr/>
        </p:nvSpPr>
        <p:spPr>
          <a:xfrm>
            <a:off x="9940057" y="4894066"/>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63AA488E-E4DC-4D69-9FCA-CCFE32C0DBBC}"/>
              </a:ext>
            </a:extLst>
          </p:cNvPr>
          <p:cNvSpPr/>
          <p:nvPr/>
        </p:nvSpPr>
        <p:spPr>
          <a:xfrm>
            <a:off x="6616830" y="50737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Cube 74">
            <a:extLst>
              <a:ext uri="{FF2B5EF4-FFF2-40B4-BE49-F238E27FC236}">
                <a16:creationId xmlns:a16="http://schemas.microsoft.com/office/drawing/2014/main" id="{0CB6215C-FDAE-45A9-A7AD-AC97EB8DFC65}"/>
              </a:ext>
            </a:extLst>
          </p:cNvPr>
          <p:cNvSpPr/>
          <p:nvPr/>
        </p:nvSpPr>
        <p:spPr>
          <a:xfrm>
            <a:off x="7141131" y="507376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Cube 75">
            <a:extLst>
              <a:ext uri="{FF2B5EF4-FFF2-40B4-BE49-F238E27FC236}">
                <a16:creationId xmlns:a16="http://schemas.microsoft.com/office/drawing/2014/main" id="{B1FF7565-0A46-4A5F-8F51-C4E89EBFE306}"/>
              </a:ext>
            </a:extLst>
          </p:cNvPr>
          <p:cNvSpPr/>
          <p:nvPr/>
        </p:nvSpPr>
        <p:spPr>
          <a:xfrm>
            <a:off x="7665432" y="5073766"/>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ube 76">
            <a:extLst>
              <a:ext uri="{FF2B5EF4-FFF2-40B4-BE49-F238E27FC236}">
                <a16:creationId xmlns:a16="http://schemas.microsoft.com/office/drawing/2014/main" id="{4E37F66A-2DAA-4419-8F99-9E60148BE9D6}"/>
              </a:ext>
            </a:extLst>
          </p:cNvPr>
          <p:cNvSpPr/>
          <p:nvPr/>
        </p:nvSpPr>
        <p:spPr>
          <a:xfrm>
            <a:off x="8189733" y="5073765"/>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ube 77">
            <a:extLst>
              <a:ext uri="{FF2B5EF4-FFF2-40B4-BE49-F238E27FC236}">
                <a16:creationId xmlns:a16="http://schemas.microsoft.com/office/drawing/2014/main" id="{E554EE0C-C051-4F5D-8CBE-9BFE3A566D3B}"/>
              </a:ext>
            </a:extLst>
          </p:cNvPr>
          <p:cNvSpPr/>
          <p:nvPr/>
        </p:nvSpPr>
        <p:spPr>
          <a:xfrm>
            <a:off x="8714034" y="507376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ube 78">
            <a:extLst>
              <a:ext uri="{FF2B5EF4-FFF2-40B4-BE49-F238E27FC236}">
                <a16:creationId xmlns:a16="http://schemas.microsoft.com/office/drawing/2014/main" id="{C27756F0-F354-45BE-8AC4-ABAC4CC44C49}"/>
              </a:ext>
            </a:extLst>
          </p:cNvPr>
          <p:cNvSpPr/>
          <p:nvPr/>
        </p:nvSpPr>
        <p:spPr>
          <a:xfrm>
            <a:off x="9238335" y="5073763"/>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Cube 79">
            <a:extLst>
              <a:ext uri="{FF2B5EF4-FFF2-40B4-BE49-F238E27FC236}">
                <a16:creationId xmlns:a16="http://schemas.microsoft.com/office/drawing/2014/main" id="{A61CC1EB-AE90-48BC-A2CF-044F2E591AF7}"/>
              </a:ext>
            </a:extLst>
          </p:cNvPr>
          <p:cNvSpPr/>
          <p:nvPr/>
        </p:nvSpPr>
        <p:spPr>
          <a:xfrm>
            <a:off x="9762636" y="507376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ube 80">
            <a:extLst>
              <a:ext uri="{FF2B5EF4-FFF2-40B4-BE49-F238E27FC236}">
                <a16:creationId xmlns:a16="http://schemas.microsoft.com/office/drawing/2014/main" id="{13D9998D-0D41-4B18-B019-1D6CF546DE1D}"/>
              </a:ext>
            </a:extLst>
          </p:cNvPr>
          <p:cNvSpPr/>
          <p:nvPr/>
        </p:nvSpPr>
        <p:spPr>
          <a:xfrm>
            <a:off x="6439409" y="5253464"/>
            <a:ext cx="743803" cy="743803"/>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Cube 81">
            <a:extLst>
              <a:ext uri="{FF2B5EF4-FFF2-40B4-BE49-F238E27FC236}">
                <a16:creationId xmlns:a16="http://schemas.microsoft.com/office/drawing/2014/main" id="{2460DE71-28EE-4ACB-8F4A-CE45ACF976E5}"/>
              </a:ext>
            </a:extLst>
          </p:cNvPr>
          <p:cNvSpPr/>
          <p:nvPr/>
        </p:nvSpPr>
        <p:spPr>
          <a:xfrm>
            <a:off x="6963710" y="5253463"/>
            <a:ext cx="743803" cy="74380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Cube 82">
            <a:extLst>
              <a:ext uri="{FF2B5EF4-FFF2-40B4-BE49-F238E27FC236}">
                <a16:creationId xmlns:a16="http://schemas.microsoft.com/office/drawing/2014/main" id="{87EDB6D4-8588-4427-8578-A023888EAF7C}"/>
              </a:ext>
            </a:extLst>
          </p:cNvPr>
          <p:cNvSpPr/>
          <p:nvPr/>
        </p:nvSpPr>
        <p:spPr>
          <a:xfrm>
            <a:off x="7488011" y="5253462"/>
            <a:ext cx="743803" cy="743803"/>
          </a:xfrm>
          <a:prstGeom prst="cube">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4" name="Cube 83">
            <a:extLst>
              <a:ext uri="{FF2B5EF4-FFF2-40B4-BE49-F238E27FC236}">
                <a16:creationId xmlns:a16="http://schemas.microsoft.com/office/drawing/2014/main" id="{77DCF3D4-8D3F-4A5C-A32F-9700DDFB0F01}"/>
              </a:ext>
            </a:extLst>
          </p:cNvPr>
          <p:cNvSpPr/>
          <p:nvPr/>
        </p:nvSpPr>
        <p:spPr>
          <a:xfrm>
            <a:off x="8012312" y="525346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DB11D245-4A7E-4FE0-9E9D-E3CE5E499DE1}"/>
              </a:ext>
            </a:extLst>
          </p:cNvPr>
          <p:cNvSpPr/>
          <p:nvPr/>
        </p:nvSpPr>
        <p:spPr>
          <a:xfrm>
            <a:off x="8536613" y="5253460"/>
            <a:ext cx="743803" cy="743803"/>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Cube 85">
            <a:extLst>
              <a:ext uri="{FF2B5EF4-FFF2-40B4-BE49-F238E27FC236}">
                <a16:creationId xmlns:a16="http://schemas.microsoft.com/office/drawing/2014/main" id="{18D77AFD-77BA-4B1B-96B1-CAB7D17A313E}"/>
              </a:ext>
            </a:extLst>
          </p:cNvPr>
          <p:cNvSpPr/>
          <p:nvPr/>
        </p:nvSpPr>
        <p:spPr>
          <a:xfrm>
            <a:off x="9060914" y="525345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ube 86">
            <a:extLst>
              <a:ext uri="{FF2B5EF4-FFF2-40B4-BE49-F238E27FC236}">
                <a16:creationId xmlns:a16="http://schemas.microsoft.com/office/drawing/2014/main" id="{6D8FF001-2BFA-4B90-83EB-28A9D8F03622}"/>
              </a:ext>
            </a:extLst>
          </p:cNvPr>
          <p:cNvSpPr/>
          <p:nvPr/>
        </p:nvSpPr>
        <p:spPr>
          <a:xfrm>
            <a:off x="9585215" y="5253458"/>
            <a:ext cx="743803" cy="743803"/>
          </a:xfrm>
          <a:prstGeom prst="cub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Cube 87">
            <a:extLst>
              <a:ext uri="{FF2B5EF4-FFF2-40B4-BE49-F238E27FC236}">
                <a16:creationId xmlns:a16="http://schemas.microsoft.com/office/drawing/2014/main" id="{64FB702D-6EC8-4F10-885D-E0BF15DE0507}"/>
              </a:ext>
            </a:extLst>
          </p:cNvPr>
          <p:cNvSpPr/>
          <p:nvPr/>
        </p:nvSpPr>
        <p:spPr>
          <a:xfrm>
            <a:off x="6261988" y="5433160"/>
            <a:ext cx="743803" cy="743803"/>
          </a:xfrm>
          <a:prstGeom prst="cub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Cube 88">
            <a:extLst>
              <a:ext uri="{FF2B5EF4-FFF2-40B4-BE49-F238E27FC236}">
                <a16:creationId xmlns:a16="http://schemas.microsoft.com/office/drawing/2014/main" id="{7CB43A27-6783-4CC9-97EB-FEA23EB6A1F8}"/>
              </a:ext>
            </a:extLst>
          </p:cNvPr>
          <p:cNvSpPr/>
          <p:nvPr/>
        </p:nvSpPr>
        <p:spPr>
          <a:xfrm>
            <a:off x="6786289" y="5433159"/>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ube 89">
            <a:extLst>
              <a:ext uri="{FF2B5EF4-FFF2-40B4-BE49-F238E27FC236}">
                <a16:creationId xmlns:a16="http://schemas.microsoft.com/office/drawing/2014/main" id="{3D4735CD-64E0-4CC9-A363-F77A750A38A6}"/>
              </a:ext>
            </a:extLst>
          </p:cNvPr>
          <p:cNvSpPr/>
          <p:nvPr/>
        </p:nvSpPr>
        <p:spPr>
          <a:xfrm>
            <a:off x="7310590" y="5433158"/>
            <a:ext cx="743803" cy="743803"/>
          </a:xfrm>
          <a:prstGeom prst="cub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Cube 90">
            <a:extLst>
              <a:ext uri="{FF2B5EF4-FFF2-40B4-BE49-F238E27FC236}">
                <a16:creationId xmlns:a16="http://schemas.microsoft.com/office/drawing/2014/main" id="{04CAD2FC-5641-428F-9F33-16F75D57B8EB}"/>
              </a:ext>
            </a:extLst>
          </p:cNvPr>
          <p:cNvSpPr/>
          <p:nvPr/>
        </p:nvSpPr>
        <p:spPr>
          <a:xfrm>
            <a:off x="7834891" y="5433157"/>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Cube 91">
            <a:extLst>
              <a:ext uri="{FF2B5EF4-FFF2-40B4-BE49-F238E27FC236}">
                <a16:creationId xmlns:a16="http://schemas.microsoft.com/office/drawing/2014/main" id="{A06CC6C8-9B67-41AD-BFE6-14D23373FF4A}"/>
              </a:ext>
            </a:extLst>
          </p:cNvPr>
          <p:cNvSpPr/>
          <p:nvPr/>
        </p:nvSpPr>
        <p:spPr>
          <a:xfrm>
            <a:off x="8359192" y="5433156"/>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58CCAC38-23E7-40F3-BA55-67CC87C7FCAD}"/>
              </a:ext>
            </a:extLst>
          </p:cNvPr>
          <p:cNvSpPr/>
          <p:nvPr/>
        </p:nvSpPr>
        <p:spPr>
          <a:xfrm>
            <a:off x="8883493" y="5433155"/>
            <a:ext cx="743803" cy="743803"/>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8D6AEDD2-277B-4D6B-ABA2-085EBEFE8438}"/>
              </a:ext>
            </a:extLst>
          </p:cNvPr>
          <p:cNvSpPr/>
          <p:nvPr/>
        </p:nvSpPr>
        <p:spPr>
          <a:xfrm>
            <a:off x="9407794" y="543315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F774CD82-F117-417B-9798-48B49004C7F9}"/>
              </a:ext>
            </a:extLst>
          </p:cNvPr>
          <p:cNvSpPr/>
          <p:nvPr/>
        </p:nvSpPr>
        <p:spPr>
          <a:xfrm>
            <a:off x="10039605" y="2189168"/>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Cube 95">
            <a:extLst>
              <a:ext uri="{FF2B5EF4-FFF2-40B4-BE49-F238E27FC236}">
                <a16:creationId xmlns:a16="http://schemas.microsoft.com/office/drawing/2014/main" id="{CD9E01F2-73B0-44C1-8298-AD0C4711144F}"/>
              </a:ext>
            </a:extLst>
          </p:cNvPr>
          <p:cNvSpPr/>
          <p:nvPr/>
        </p:nvSpPr>
        <p:spPr>
          <a:xfrm>
            <a:off x="10605986" y="2189167"/>
            <a:ext cx="743803" cy="743803"/>
          </a:xfrm>
          <a:prstGeom prst="cub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7" name="Straight Arrow Connector 96">
            <a:extLst>
              <a:ext uri="{FF2B5EF4-FFF2-40B4-BE49-F238E27FC236}">
                <a16:creationId xmlns:a16="http://schemas.microsoft.com/office/drawing/2014/main" id="{47B8D8F6-5E58-42BF-88EC-067D29D4BDF8}"/>
              </a:ext>
            </a:extLst>
          </p:cNvPr>
          <p:cNvCxnSpPr>
            <a:stCxn id="46" idx="3"/>
            <a:endCxn id="54" idx="1"/>
          </p:cNvCxnSpPr>
          <p:nvPr/>
        </p:nvCxnSpPr>
        <p:spPr>
          <a:xfrm>
            <a:off x="6610653" y="2932978"/>
            <a:ext cx="1341667" cy="178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1C842C9-86C8-4C5F-8CFD-C3934E7931DD}"/>
              </a:ext>
            </a:extLst>
          </p:cNvPr>
          <p:cNvCxnSpPr>
            <a:cxnSpLocks/>
            <a:stCxn id="47" idx="3"/>
            <a:endCxn id="68" idx="1"/>
          </p:cNvCxnSpPr>
          <p:nvPr/>
        </p:nvCxnSpPr>
        <p:spPr>
          <a:xfrm>
            <a:off x="7134954" y="2932977"/>
            <a:ext cx="462524" cy="2147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126D7A8-6A85-4D94-9BB8-FCD0BB8FEA21}"/>
              </a:ext>
            </a:extLst>
          </p:cNvPr>
          <p:cNvCxnSpPr>
            <a:cxnSpLocks/>
            <a:stCxn id="48" idx="3"/>
            <a:endCxn id="89" idx="0"/>
          </p:cNvCxnSpPr>
          <p:nvPr/>
        </p:nvCxnSpPr>
        <p:spPr>
          <a:xfrm flipH="1">
            <a:off x="7251166" y="2932976"/>
            <a:ext cx="408089" cy="250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893EC-ABC9-455B-A4DC-9E1233339CDA}"/>
              </a:ext>
            </a:extLst>
          </p:cNvPr>
          <p:cNvCxnSpPr>
            <a:cxnSpLocks/>
            <a:stCxn id="49" idx="3"/>
            <a:endCxn id="56" idx="1"/>
          </p:cNvCxnSpPr>
          <p:nvPr/>
        </p:nvCxnSpPr>
        <p:spPr>
          <a:xfrm>
            <a:off x="8183556" y="2932975"/>
            <a:ext cx="817366" cy="178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86B97E6-DE86-47AA-B0CC-EAE5E2F46EAE}"/>
              </a:ext>
            </a:extLst>
          </p:cNvPr>
          <p:cNvCxnSpPr>
            <a:cxnSpLocks/>
            <a:stCxn id="50" idx="3"/>
            <a:endCxn id="77" idx="0"/>
          </p:cNvCxnSpPr>
          <p:nvPr/>
        </p:nvCxnSpPr>
        <p:spPr>
          <a:xfrm flipH="1">
            <a:off x="8654610" y="2932974"/>
            <a:ext cx="53247" cy="2140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D71F43B-0486-452B-B1B9-30AD5776EB57}"/>
              </a:ext>
            </a:extLst>
          </p:cNvPr>
          <p:cNvCxnSpPr>
            <a:cxnSpLocks/>
            <a:stCxn id="51" idx="3"/>
            <a:endCxn id="91" idx="0"/>
          </p:cNvCxnSpPr>
          <p:nvPr/>
        </p:nvCxnSpPr>
        <p:spPr>
          <a:xfrm flipH="1">
            <a:off x="8299768" y="2932973"/>
            <a:ext cx="932390" cy="250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A72F947-DE8B-4C4D-B330-660A69E45023}"/>
              </a:ext>
            </a:extLst>
          </p:cNvPr>
          <p:cNvCxnSpPr>
            <a:cxnSpLocks/>
            <a:stCxn id="52" idx="3"/>
            <a:endCxn id="65" idx="0"/>
          </p:cNvCxnSpPr>
          <p:nvPr/>
        </p:nvCxnSpPr>
        <p:spPr>
          <a:xfrm>
            <a:off x="9756459" y="2932972"/>
            <a:ext cx="301595" cy="178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9BCCA80-A05F-4EE4-B9B6-39334524CBCE}"/>
              </a:ext>
            </a:extLst>
          </p:cNvPr>
          <p:cNvCxnSpPr>
            <a:cxnSpLocks/>
            <a:stCxn id="95" idx="3"/>
            <a:endCxn id="79" idx="0"/>
          </p:cNvCxnSpPr>
          <p:nvPr/>
        </p:nvCxnSpPr>
        <p:spPr>
          <a:xfrm flipH="1">
            <a:off x="9703212" y="2932971"/>
            <a:ext cx="615319" cy="214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75D776F-A2AD-4102-AF1F-41E52F7F4704}"/>
              </a:ext>
            </a:extLst>
          </p:cNvPr>
          <p:cNvCxnSpPr>
            <a:cxnSpLocks/>
            <a:stCxn id="96" idx="3"/>
            <a:endCxn id="93" idx="0"/>
          </p:cNvCxnSpPr>
          <p:nvPr/>
        </p:nvCxnSpPr>
        <p:spPr>
          <a:xfrm flipH="1">
            <a:off x="9348370" y="2932970"/>
            <a:ext cx="1536542" cy="2500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047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aling with nonlinear decision boundaries - Machine Learning for OpenCV">
            <a:extLst>
              <a:ext uri="{FF2B5EF4-FFF2-40B4-BE49-F238E27FC236}">
                <a16:creationId xmlns:a16="http://schemas.microsoft.com/office/drawing/2014/main" id="{BD80D0F5-C173-414C-9B41-F7DA045B8D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1473" y="2684736"/>
            <a:ext cx="7951915" cy="39470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22B4816-EDCF-44CC-8468-BC9611482486}"/>
              </a:ext>
            </a:extLst>
          </p:cNvPr>
          <p:cNvSpPr/>
          <p:nvPr/>
        </p:nvSpPr>
        <p:spPr>
          <a:xfrm>
            <a:off x="0" y="0"/>
            <a:ext cx="12192000" cy="2511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solidFill>
                <a:schemeClr val="bg1"/>
              </a:solidFill>
            </a:endParaRPr>
          </a:p>
        </p:txBody>
      </p:sp>
      <p:sp>
        <p:nvSpPr>
          <p:cNvPr id="2" name="Title 1">
            <a:extLst>
              <a:ext uri="{FF2B5EF4-FFF2-40B4-BE49-F238E27FC236}">
                <a16:creationId xmlns:a16="http://schemas.microsoft.com/office/drawing/2014/main" id="{0C5B2B8E-58AD-4A0B-9239-BDCD810F1C18}"/>
              </a:ext>
            </a:extLst>
          </p:cNvPr>
          <p:cNvSpPr>
            <a:spLocks noGrp="1"/>
          </p:cNvSpPr>
          <p:nvPr>
            <p:ph type="title"/>
          </p:nvPr>
        </p:nvSpPr>
        <p:spPr>
          <a:xfrm>
            <a:off x="704089" y="438559"/>
            <a:ext cx="5226448" cy="1325563"/>
          </a:xfrm>
        </p:spPr>
        <p:txBody>
          <a:bodyPr>
            <a:normAutofit/>
          </a:bodyPr>
          <a:lstStyle/>
          <a:p>
            <a:r>
              <a:rPr lang="en-GB" sz="2800" dirty="0">
                <a:solidFill>
                  <a:schemeClr val="bg1"/>
                </a:solidFill>
              </a:rPr>
              <a:t>Reservoir computing:</a:t>
            </a:r>
          </a:p>
        </p:txBody>
      </p:sp>
      <p:sp>
        <p:nvSpPr>
          <p:cNvPr id="6" name="Content Placeholder 3">
            <a:extLst>
              <a:ext uri="{FF2B5EF4-FFF2-40B4-BE49-F238E27FC236}">
                <a16:creationId xmlns:a16="http://schemas.microsoft.com/office/drawing/2014/main" id="{94BFDE12-885F-4DD0-A586-535C1E751AD8}"/>
              </a:ext>
            </a:extLst>
          </p:cNvPr>
          <p:cNvSpPr txBox="1">
            <a:spLocks/>
          </p:cNvSpPr>
          <p:nvPr/>
        </p:nvSpPr>
        <p:spPr>
          <a:xfrm>
            <a:off x="6634625" y="438559"/>
            <a:ext cx="4853285" cy="188155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chemeClr val="bg1"/>
                </a:solidFill>
              </a:rPr>
              <a:t>Projects input into higher dimensional space such that data becomes linearly separable</a:t>
            </a:r>
          </a:p>
        </p:txBody>
      </p:sp>
    </p:spTree>
    <p:extLst>
      <p:ext uri="{BB962C8B-B14F-4D97-AF65-F5344CB8AC3E}">
        <p14:creationId xmlns:p14="http://schemas.microsoft.com/office/powerpoint/2010/main" val="2294161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A222F-69EC-4153-B496-912FFEF88AB8}"/>
              </a:ext>
            </a:extLst>
          </p:cNvPr>
          <p:cNvSpPr>
            <a:spLocks noGrp="1"/>
          </p:cNvSpPr>
          <p:nvPr>
            <p:ph type="title"/>
          </p:nvPr>
        </p:nvSpPr>
        <p:spPr/>
        <p:txBody>
          <a:bodyPr/>
          <a:lstStyle/>
          <a:p>
            <a:r>
              <a:rPr lang="en-GB" dirty="0"/>
              <a:t>Analysis</a:t>
            </a:r>
          </a:p>
        </p:txBody>
      </p:sp>
      <p:sp>
        <p:nvSpPr>
          <p:cNvPr id="3" name="Content Placeholder 2">
            <a:extLst>
              <a:ext uri="{FF2B5EF4-FFF2-40B4-BE49-F238E27FC236}">
                <a16:creationId xmlns:a16="http://schemas.microsoft.com/office/drawing/2014/main" id="{31CC7094-F80A-42BF-B383-529D7686E6E3}"/>
              </a:ext>
            </a:extLst>
          </p:cNvPr>
          <p:cNvSpPr>
            <a:spLocks noGrp="1"/>
          </p:cNvSpPr>
          <p:nvPr>
            <p:ph idx="1"/>
          </p:nvPr>
        </p:nvSpPr>
        <p:spPr/>
        <p:txBody>
          <a:bodyPr>
            <a:normAutofit fontScale="62500" lnSpcReduction="20000"/>
          </a:bodyPr>
          <a:lstStyle/>
          <a:p>
            <a:r>
              <a:rPr lang="en-GB" sz="3600" dirty="0"/>
              <a:t>Separation property</a:t>
            </a:r>
          </a:p>
          <a:p>
            <a:pPr lvl="1"/>
            <a:r>
              <a:rPr lang="en-GB" sz="3200" dirty="0"/>
              <a:t>Use distance planes</a:t>
            </a:r>
          </a:p>
          <a:p>
            <a:pPr lvl="1"/>
            <a:r>
              <a:rPr lang="en-GB" sz="3200" dirty="0"/>
              <a:t>What type of distance to use?</a:t>
            </a:r>
          </a:p>
          <a:p>
            <a:pPr lvl="1"/>
            <a:r>
              <a:rPr lang="en-GB" sz="3200" dirty="0"/>
              <a:t>Should spike times be smoothed?</a:t>
            </a:r>
          </a:p>
          <a:p>
            <a:pPr lvl="2"/>
            <a:r>
              <a:rPr lang="en-GB" sz="2800" dirty="0"/>
              <a:t>What smoothing should be used</a:t>
            </a:r>
          </a:p>
          <a:p>
            <a:r>
              <a:rPr lang="en-GB" sz="3600" dirty="0"/>
              <a:t>Fading memory tests</a:t>
            </a:r>
          </a:p>
          <a:p>
            <a:pPr lvl="1"/>
            <a:r>
              <a:rPr lang="en-GB" sz="3200" dirty="0"/>
              <a:t>5 – bit memory test</a:t>
            </a:r>
          </a:p>
          <a:p>
            <a:pPr lvl="1"/>
            <a:r>
              <a:rPr lang="en-GB" sz="3200" dirty="0"/>
              <a:t>Can we use distance measures?</a:t>
            </a:r>
          </a:p>
          <a:p>
            <a:r>
              <a:rPr lang="en-GB" sz="3600" dirty="0"/>
              <a:t>Lyapunov exponent</a:t>
            </a:r>
          </a:p>
          <a:p>
            <a:pPr lvl="1"/>
            <a:r>
              <a:rPr lang="en-GB" sz="3200" dirty="0"/>
              <a:t>Measure divergence/convergence</a:t>
            </a:r>
          </a:p>
          <a:p>
            <a:pPr lvl="1"/>
            <a:r>
              <a:rPr lang="en-GB" sz="3200" dirty="0"/>
              <a:t>Can identify the edge of chaos</a:t>
            </a:r>
          </a:p>
          <a:p>
            <a:r>
              <a:rPr lang="en-GB" sz="3600" dirty="0"/>
              <a:t>Avalanche distribution</a:t>
            </a:r>
          </a:p>
          <a:p>
            <a:pPr lvl="1"/>
            <a:r>
              <a:rPr lang="en-GB" sz="3200" dirty="0"/>
              <a:t>Indicative of edge of chaos</a:t>
            </a:r>
          </a:p>
          <a:p>
            <a:pPr lvl="1"/>
            <a:r>
              <a:rPr lang="en-GB" sz="3200" dirty="0"/>
              <a:t>Comparison with Lyapunov exponents</a:t>
            </a:r>
          </a:p>
          <a:p>
            <a:endParaRPr lang="en-GB" dirty="0"/>
          </a:p>
        </p:txBody>
      </p:sp>
    </p:spTree>
    <p:extLst>
      <p:ext uri="{BB962C8B-B14F-4D97-AF65-F5344CB8AC3E}">
        <p14:creationId xmlns:p14="http://schemas.microsoft.com/office/powerpoint/2010/main" val="3187615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2" name="Picture 4" descr="Mechanical Implementation Stock Illustrations – 182 Mechanical  Implementation Stock Illustrations, Vectors &amp; Clipart - Dreamstime">
            <a:extLst>
              <a:ext uri="{FF2B5EF4-FFF2-40B4-BE49-F238E27FC236}">
                <a16:creationId xmlns:a16="http://schemas.microsoft.com/office/drawing/2014/main" id="{1EFAD57D-C5FD-425B-BCE4-AD311000BF5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9147" b="2460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65D6C-BEC8-420F-9B5E-7C0447F1DBB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Technical implementations:</a:t>
            </a:r>
          </a:p>
        </p:txBody>
      </p:sp>
      <p:cxnSp>
        <p:nvCxnSpPr>
          <p:cNvPr id="718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186"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25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8113294" cy="4351338"/>
          </a:xfrm>
        </p:spPr>
        <p:txBody>
          <a:bodyPr>
            <a:normAutofit/>
          </a:bodyPr>
          <a:lstStyle/>
          <a:p>
            <a:r>
              <a:rPr lang="en-GB" dirty="0"/>
              <a:t>Receptive field template (neighbourhood template)</a:t>
            </a:r>
          </a:p>
          <a:p>
            <a:pPr lvl="1"/>
            <a:r>
              <a:rPr lang="en-GB" dirty="0"/>
              <a:t>(X * Y) Boolean array</a:t>
            </a:r>
          </a:p>
          <a:p>
            <a:pPr lvl="1"/>
            <a:r>
              <a:rPr lang="en-GB" dirty="0"/>
              <a:t>Must be of size (2n+1) * (2n + 1)</a:t>
            </a:r>
          </a:p>
          <a:p>
            <a:pPr marL="0" indent="0">
              <a:buNone/>
            </a:pPr>
            <a:r>
              <a:rPr lang="en-GB" dirty="0"/>
              <a:t> </a:t>
            </a:r>
          </a:p>
          <a:p>
            <a:pPr marL="0" indent="0">
              <a:buNone/>
            </a:pPr>
            <a:endParaRPr lang="en-GB" dirty="0"/>
          </a:p>
          <a:p>
            <a:pPr marL="0" indent="0">
              <a:buNone/>
            </a:pPr>
            <a:endParaRPr lang="en-GB" dirty="0"/>
          </a:p>
          <a:p>
            <a:r>
              <a:rPr lang="en-GB" dirty="0"/>
              <a:t>The central element corresponds to the output/input neuron</a:t>
            </a:r>
          </a:p>
          <a:p>
            <a:r>
              <a:rPr lang="en-GB" dirty="0"/>
              <a:t>Finds relative position of 1’ to the </a:t>
            </a:r>
            <a:r>
              <a:rPr lang="en-GB" dirty="0">
                <a:solidFill>
                  <a:srgbClr val="F4B183"/>
                </a:solidFill>
              </a:rPr>
              <a:t>central element</a:t>
            </a:r>
          </a:p>
          <a:p>
            <a:pPr marL="0" indent="0">
              <a:buNone/>
            </a:pPr>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999916" y="3190022"/>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Tree>
    <p:extLst>
      <p:ext uri="{BB962C8B-B14F-4D97-AF65-F5344CB8AC3E}">
        <p14:creationId xmlns:p14="http://schemas.microsoft.com/office/powerpoint/2010/main" val="583034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841274"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Finds the relative position of every cell containing a 1</a:t>
            </a:r>
          </a:p>
          <a:p>
            <a:pPr lvl="1"/>
            <a:r>
              <a:rPr lang="en-GB" dirty="0"/>
              <a:t>[(-1,-1), (-1,0),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4271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841274"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fontScale="85000" lnSpcReduction="20000"/>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endParaRPr lang="en-GB" dirty="0"/>
          </a:p>
          <a:p>
            <a:r>
              <a:rPr lang="en-GB" dirty="0"/>
              <a:t>Transparent grids represent the projected activity of the neuron array (solid grid)</a:t>
            </a:r>
          </a:p>
          <a:p>
            <a:pPr lvl="1"/>
            <a:r>
              <a:rPr lang="en-GB" dirty="0"/>
              <a:t>[</a:t>
            </a:r>
            <a:r>
              <a:rPr lang="en-GB" dirty="0">
                <a:solidFill>
                  <a:schemeClr val="accent2">
                    <a:lumMod val="75000"/>
                  </a:schemeClr>
                </a:solidFill>
              </a:rPr>
              <a:t>(-1,-1)</a:t>
            </a:r>
            <a:r>
              <a:rPr lang="en-GB" dirty="0"/>
              <a:t>, (-1,0), (-1,1), (0,-1), (0,1), (1,1), (1,0), (1,-1)]</a:t>
            </a:r>
          </a:p>
          <a:p>
            <a:pPr lvl="1"/>
            <a:r>
              <a:rPr lang="en-GB" dirty="0"/>
              <a:t>Current shift has moved the array 1 down and 1 left of the original position</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761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6029518"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a:t>
            </a:r>
            <a:r>
              <a:rPr lang="en-GB" dirty="0">
                <a:solidFill>
                  <a:schemeClr val="accent2">
                    <a:lumMod val="75000"/>
                  </a:schemeClr>
                </a:solidFill>
              </a:rPr>
              <a:t>(-1,0)</a:t>
            </a:r>
            <a:r>
              <a:rPr lang="en-GB" dirty="0"/>
              <a:t>,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3521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867400"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a:t>
            </a:r>
            <a:r>
              <a:rPr lang="en-GB" dirty="0">
                <a:solidFill>
                  <a:schemeClr val="accent2">
                    <a:lumMod val="75000"/>
                  </a:schemeClr>
                </a:solidFill>
              </a:rPr>
              <a:t>(-1,1)</a:t>
            </a:r>
            <a:r>
              <a:rPr lang="en-GB" dirty="0"/>
              <a:t>,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4935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606143"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a:t>
            </a:r>
            <a:r>
              <a:rPr lang="en-GB" dirty="0">
                <a:solidFill>
                  <a:schemeClr val="accent2">
                    <a:lumMod val="75000"/>
                  </a:schemeClr>
                </a:solidFill>
              </a:rPr>
              <a:t>(0,1)</a:t>
            </a:r>
            <a:r>
              <a:rPr lang="en-GB" dirty="0"/>
              <a:t>,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37384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199" y="365125"/>
            <a:ext cx="5858691"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a:t>
            </a:r>
            <a:r>
              <a:rPr lang="en-GB" dirty="0">
                <a:solidFill>
                  <a:schemeClr val="accent2">
                    <a:lumMod val="75000"/>
                  </a:schemeClr>
                </a:solidFill>
              </a:rPr>
              <a:t>(-1,1)</a:t>
            </a:r>
            <a:r>
              <a:rPr lang="en-GB" dirty="0"/>
              <a:t>,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8588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684520"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a:t>
            </a:r>
            <a:r>
              <a:rPr lang="en-GB" dirty="0">
                <a:solidFill>
                  <a:schemeClr val="accent2">
                    <a:lumMod val="75000"/>
                  </a:schemeClr>
                </a:solidFill>
              </a:rPr>
              <a:t>(1,0)</a:t>
            </a:r>
            <a:r>
              <a:rPr lang="en-GB" dirty="0"/>
              <a:t>,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542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0C4EA039-6A98-46D8-A101-F1D18A51DC02}"/>
              </a:ext>
            </a:extLst>
          </p:cNvPr>
          <p:cNvSpPr/>
          <p:nvPr/>
        </p:nvSpPr>
        <p:spPr>
          <a:xfrm>
            <a:off x="0" y="0"/>
            <a:ext cx="6096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72F01DE-AF8D-4667-AAFE-C59BD3FAD0C9}"/>
              </a:ext>
            </a:extLst>
          </p:cNvPr>
          <p:cNvSpPr>
            <a:spLocks noGrp="1"/>
          </p:cNvSpPr>
          <p:nvPr>
            <p:ph type="title"/>
          </p:nvPr>
        </p:nvSpPr>
        <p:spPr>
          <a:xfrm>
            <a:off x="619125" y="355625"/>
            <a:ext cx="10515600" cy="1325563"/>
          </a:xfrm>
        </p:spPr>
        <p:txBody>
          <a:bodyPr/>
          <a:lstStyle/>
          <a:p>
            <a:r>
              <a:rPr lang="en-GB" dirty="0">
                <a:solidFill>
                  <a:schemeClr val="bg1"/>
                </a:solidFill>
              </a:rPr>
              <a:t>Benefit: Cheap training</a:t>
            </a:r>
          </a:p>
        </p:txBody>
      </p:sp>
      <p:pic>
        <p:nvPicPr>
          <p:cNvPr id="4" name="Picture 2" descr="Are deep neural nets &quot;Software 2.0&quot;? - Michael's Bioinformatics Blog">
            <a:extLst>
              <a:ext uri="{FF2B5EF4-FFF2-40B4-BE49-F238E27FC236}">
                <a16:creationId xmlns:a16="http://schemas.microsoft.com/office/drawing/2014/main" id="{5D7ED1B7-B553-4531-842C-8B415538BF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94296" y="2242581"/>
            <a:ext cx="4888076" cy="250494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805EA86-9C21-4837-B516-1E13721B39D3}"/>
              </a:ext>
            </a:extLst>
          </p:cNvPr>
          <p:cNvGrpSpPr/>
          <p:nvPr/>
        </p:nvGrpSpPr>
        <p:grpSpPr>
          <a:xfrm>
            <a:off x="1191126" y="2322152"/>
            <a:ext cx="3901237" cy="2615840"/>
            <a:chOff x="4049728" y="2788873"/>
            <a:chExt cx="3341582" cy="2240582"/>
          </a:xfrm>
        </p:grpSpPr>
        <p:sp>
          <p:nvSpPr>
            <p:cNvPr id="6" name="Oval 5">
              <a:extLst>
                <a:ext uri="{FF2B5EF4-FFF2-40B4-BE49-F238E27FC236}">
                  <a16:creationId xmlns:a16="http://schemas.microsoft.com/office/drawing/2014/main" id="{CC07C491-4D1A-41E0-A7F8-FD57C28CC9CF}"/>
                </a:ext>
              </a:extLst>
            </p:cNvPr>
            <p:cNvSpPr/>
            <p:nvPr/>
          </p:nvSpPr>
          <p:spPr>
            <a:xfrm>
              <a:off x="4614043" y="2788873"/>
              <a:ext cx="2240582" cy="224058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12E016F-134C-4386-9AB0-0457CE87E327}"/>
                </a:ext>
              </a:extLst>
            </p:cNvPr>
            <p:cNvSpPr/>
            <p:nvPr/>
          </p:nvSpPr>
          <p:spPr>
            <a:xfrm>
              <a:off x="5091113" y="3954162"/>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8466376-BFA3-4ABA-B075-E48B06DDC55A}"/>
                </a:ext>
              </a:extLst>
            </p:cNvPr>
            <p:cNvSpPr/>
            <p:nvPr/>
          </p:nvSpPr>
          <p:spPr>
            <a:xfrm>
              <a:off x="4776220" y="3359872"/>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2B70525-3793-4E3E-9F22-98AD42D4DBAB}"/>
                </a:ext>
              </a:extLst>
            </p:cNvPr>
            <p:cNvSpPr/>
            <p:nvPr/>
          </p:nvSpPr>
          <p:spPr>
            <a:xfrm>
              <a:off x="5490785" y="3147925"/>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6ADE0AB-0853-4463-898C-22912F7F634B}"/>
                </a:ext>
              </a:extLst>
            </p:cNvPr>
            <p:cNvSpPr/>
            <p:nvPr/>
          </p:nvSpPr>
          <p:spPr>
            <a:xfrm>
              <a:off x="5966151" y="3377030"/>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97C53AE-E7FC-48B8-A2BA-6ADF02045404}"/>
                </a:ext>
              </a:extLst>
            </p:cNvPr>
            <p:cNvSpPr/>
            <p:nvPr/>
          </p:nvSpPr>
          <p:spPr>
            <a:xfrm>
              <a:off x="6397605" y="4044614"/>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3FF3F8E-9743-44DF-95FF-69715446E4DB}"/>
                </a:ext>
              </a:extLst>
            </p:cNvPr>
            <p:cNvSpPr/>
            <p:nvPr/>
          </p:nvSpPr>
          <p:spPr>
            <a:xfrm>
              <a:off x="5596758" y="4291430"/>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CB6DE3E-94E3-47C3-AB2A-464D5CA3454A}"/>
                </a:ext>
              </a:extLst>
            </p:cNvPr>
            <p:cNvSpPr/>
            <p:nvPr/>
          </p:nvSpPr>
          <p:spPr>
            <a:xfrm>
              <a:off x="5659962" y="3511892"/>
              <a:ext cx="211947" cy="211947"/>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Curved 13">
              <a:extLst>
                <a:ext uri="{FF2B5EF4-FFF2-40B4-BE49-F238E27FC236}">
                  <a16:creationId xmlns:a16="http://schemas.microsoft.com/office/drawing/2014/main" id="{0108BB49-F09A-45FD-AD63-EDBDC4332469}"/>
                </a:ext>
              </a:extLst>
            </p:cNvPr>
            <p:cNvCxnSpPr>
              <a:stCxn id="8" idx="5"/>
              <a:endCxn id="7" idx="0"/>
            </p:cNvCxnSpPr>
            <p:nvPr/>
          </p:nvCxnSpPr>
          <p:spPr>
            <a:xfrm rot="16200000" flipH="1">
              <a:off x="4870416" y="3627491"/>
              <a:ext cx="413382" cy="2399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EA15E96E-58CC-40F4-A2A3-D6AE1FD5EF45}"/>
                </a:ext>
              </a:extLst>
            </p:cNvPr>
            <p:cNvCxnSpPr>
              <a:stCxn id="7" idx="6"/>
              <a:endCxn id="9" idx="4"/>
            </p:cNvCxnSpPr>
            <p:nvPr/>
          </p:nvCxnSpPr>
          <p:spPr>
            <a:xfrm flipV="1">
              <a:off x="5303060" y="3359872"/>
              <a:ext cx="293699" cy="7002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B440397-3732-4957-88A3-E5F1ED78A643}"/>
                </a:ext>
              </a:extLst>
            </p:cNvPr>
            <p:cNvCxnSpPr>
              <a:stCxn id="9" idx="7"/>
              <a:endCxn id="10" idx="0"/>
            </p:cNvCxnSpPr>
            <p:nvPr/>
          </p:nvCxnSpPr>
          <p:spPr>
            <a:xfrm rot="16200000" flipH="1">
              <a:off x="5772876" y="3077781"/>
              <a:ext cx="198066" cy="400432"/>
            </a:xfrm>
            <a:prstGeom prst="curvedConnector3">
              <a:avLst>
                <a:gd name="adj1" fmla="val -1310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6052B06E-F607-46CF-A42D-F87F85DB01F9}"/>
                </a:ext>
              </a:extLst>
            </p:cNvPr>
            <p:cNvCxnSpPr>
              <a:stCxn id="9" idx="2"/>
              <a:endCxn id="7" idx="7"/>
            </p:cNvCxnSpPr>
            <p:nvPr/>
          </p:nvCxnSpPr>
          <p:spPr>
            <a:xfrm rot="10800000" flipV="1">
              <a:off x="5272021" y="3253899"/>
              <a:ext cx="218764" cy="7313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0E64CF-5592-46C2-AA87-15B68B248C44}"/>
                </a:ext>
              </a:extLst>
            </p:cNvPr>
            <p:cNvCxnSpPr>
              <a:stCxn id="8" idx="6"/>
              <a:endCxn id="10" idx="3"/>
            </p:cNvCxnSpPr>
            <p:nvPr/>
          </p:nvCxnSpPr>
          <p:spPr>
            <a:xfrm>
              <a:off x="4988167" y="3465846"/>
              <a:ext cx="1009023" cy="92092"/>
            </a:xfrm>
            <a:prstGeom prst="curvedConnector4">
              <a:avLst>
                <a:gd name="adj1" fmla="val 48462"/>
                <a:gd name="adj2" fmla="val 3482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24FE659C-0ADF-436D-A002-335D7F3014B9}"/>
                </a:ext>
              </a:extLst>
            </p:cNvPr>
            <p:cNvCxnSpPr>
              <a:stCxn id="10" idx="5"/>
              <a:endCxn id="12" idx="6"/>
            </p:cNvCxnSpPr>
            <p:nvPr/>
          </p:nvCxnSpPr>
          <p:spPr>
            <a:xfrm rot="5400000">
              <a:off x="5558149" y="3808494"/>
              <a:ext cx="839466" cy="33835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39B2CABA-B96A-4B7E-8EEC-70C59A81D434}"/>
                </a:ext>
              </a:extLst>
            </p:cNvPr>
            <p:cNvCxnSpPr>
              <a:stCxn id="12" idx="0"/>
              <a:endCxn id="13" idx="4"/>
            </p:cNvCxnSpPr>
            <p:nvPr/>
          </p:nvCxnSpPr>
          <p:spPr>
            <a:xfrm rot="5400000" flipH="1" flipV="1">
              <a:off x="5450539" y="3976033"/>
              <a:ext cx="567591" cy="632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81CCD5F2-06EE-41EF-8471-F2EB4526316E}"/>
                </a:ext>
              </a:extLst>
            </p:cNvPr>
            <p:cNvCxnSpPr>
              <a:stCxn id="13" idx="5"/>
            </p:cNvCxnSpPr>
            <p:nvPr/>
          </p:nvCxnSpPr>
          <p:spPr>
            <a:xfrm rot="16200000" flipH="1">
              <a:off x="5892848" y="3640822"/>
              <a:ext cx="432729" cy="5366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2CCB5CA0-47C7-428E-918F-A27CCC1DEE37}"/>
                </a:ext>
              </a:extLst>
            </p:cNvPr>
            <p:cNvCxnSpPr>
              <a:stCxn id="7" idx="5"/>
            </p:cNvCxnSpPr>
            <p:nvPr/>
          </p:nvCxnSpPr>
          <p:spPr>
            <a:xfrm rot="16200000" flipH="1">
              <a:off x="5799994" y="3607096"/>
              <a:ext cx="31038" cy="1086985"/>
            </a:xfrm>
            <a:prstGeom prst="curvedConnector4">
              <a:avLst>
                <a:gd name="adj1" fmla="val 1829093"/>
                <a:gd name="adj2" fmla="val 8318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6C1048B-E162-4B53-85EE-49FEB932872A}"/>
                </a:ext>
              </a:extLst>
            </p:cNvPr>
            <p:cNvSpPr/>
            <p:nvPr/>
          </p:nvSpPr>
          <p:spPr>
            <a:xfrm>
              <a:off x="7160814" y="3345991"/>
              <a:ext cx="211947" cy="21194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1B8808D-82CE-4E31-9ABE-12119F76DE67}"/>
                </a:ext>
              </a:extLst>
            </p:cNvPr>
            <p:cNvSpPr/>
            <p:nvPr/>
          </p:nvSpPr>
          <p:spPr>
            <a:xfrm>
              <a:off x="7179363" y="4060135"/>
              <a:ext cx="211947" cy="21194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F27C16CB-8A6D-4FE3-BB55-8327B66450DE}"/>
                </a:ext>
              </a:extLst>
            </p:cNvPr>
            <p:cNvSpPr/>
            <p:nvPr/>
          </p:nvSpPr>
          <p:spPr>
            <a:xfrm>
              <a:off x="4057482" y="3309300"/>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E60A1838-6146-4185-B7EF-18EDD3476243}"/>
                </a:ext>
              </a:extLst>
            </p:cNvPr>
            <p:cNvSpPr/>
            <p:nvPr/>
          </p:nvSpPr>
          <p:spPr>
            <a:xfrm>
              <a:off x="4049728" y="3803190"/>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170E30D7-2A86-4D32-AF37-0E00EFBA854E}"/>
                </a:ext>
              </a:extLst>
            </p:cNvPr>
            <p:cNvSpPr/>
            <p:nvPr/>
          </p:nvSpPr>
          <p:spPr>
            <a:xfrm>
              <a:off x="4080767" y="4279815"/>
              <a:ext cx="211947" cy="21194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C07569EC-E43B-42F1-9EB3-7936ADA3DF4F}"/>
                </a:ext>
              </a:extLst>
            </p:cNvPr>
            <p:cNvCxnSpPr>
              <a:stCxn id="25" idx="6"/>
              <a:endCxn id="8" idx="2"/>
            </p:cNvCxnSpPr>
            <p:nvPr/>
          </p:nvCxnSpPr>
          <p:spPr>
            <a:xfrm>
              <a:off x="4269429" y="3415274"/>
              <a:ext cx="506791" cy="5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4197B8-2827-4DD8-BA09-F379FAD66053}"/>
                </a:ext>
              </a:extLst>
            </p:cNvPr>
            <p:cNvCxnSpPr>
              <a:stCxn id="26" idx="6"/>
              <a:endCxn id="8" idx="3"/>
            </p:cNvCxnSpPr>
            <p:nvPr/>
          </p:nvCxnSpPr>
          <p:spPr>
            <a:xfrm flipV="1">
              <a:off x="4261675" y="3540780"/>
              <a:ext cx="545584" cy="3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E32D454-3564-4F0D-808B-1600C8AB74C8}"/>
                </a:ext>
              </a:extLst>
            </p:cNvPr>
            <p:cNvCxnSpPr>
              <a:stCxn id="26" idx="6"/>
              <a:endCxn id="7" idx="2"/>
            </p:cNvCxnSpPr>
            <p:nvPr/>
          </p:nvCxnSpPr>
          <p:spPr>
            <a:xfrm>
              <a:off x="4261675" y="3909164"/>
              <a:ext cx="829438" cy="150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14BDA0-84D9-4A74-9EAA-31DB601D01B6}"/>
                </a:ext>
              </a:extLst>
            </p:cNvPr>
            <p:cNvCxnSpPr>
              <a:stCxn id="27" idx="7"/>
              <a:endCxn id="7" idx="3"/>
            </p:cNvCxnSpPr>
            <p:nvPr/>
          </p:nvCxnSpPr>
          <p:spPr>
            <a:xfrm flipV="1">
              <a:off x="4261675" y="4135070"/>
              <a:ext cx="860477" cy="17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95D6162-850E-4B38-BDFD-5CE06BEC847E}"/>
                </a:ext>
              </a:extLst>
            </p:cNvPr>
            <p:cNvCxnSpPr>
              <a:stCxn id="27" idx="6"/>
              <a:endCxn id="12" idx="2"/>
            </p:cNvCxnSpPr>
            <p:nvPr/>
          </p:nvCxnSpPr>
          <p:spPr>
            <a:xfrm>
              <a:off x="4292714" y="4385789"/>
              <a:ext cx="1304044" cy="11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0090D4-C37B-44D8-8BD2-87720EC10494}"/>
                </a:ext>
              </a:extLst>
            </p:cNvPr>
            <p:cNvCxnSpPr>
              <a:stCxn id="25" idx="6"/>
              <a:endCxn id="7" idx="1"/>
            </p:cNvCxnSpPr>
            <p:nvPr/>
          </p:nvCxnSpPr>
          <p:spPr>
            <a:xfrm>
              <a:off x="4269429" y="3415274"/>
              <a:ext cx="852723" cy="569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E8A4775-5CE4-4625-8544-864B1069A6C1}"/>
                </a:ext>
              </a:extLst>
            </p:cNvPr>
            <p:cNvCxnSpPr>
              <a:stCxn id="10" idx="6"/>
              <a:endCxn id="23" idx="2"/>
            </p:cNvCxnSpPr>
            <p:nvPr/>
          </p:nvCxnSpPr>
          <p:spPr>
            <a:xfrm flipV="1">
              <a:off x="6178098" y="3451965"/>
              <a:ext cx="982716" cy="310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6460F5-7F25-4FF1-9462-C18687E6F95E}"/>
                </a:ext>
              </a:extLst>
            </p:cNvPr>
            <p:cNvCxnSpPr>
              <a:stCxn id="10" idx="5"/>
              <a:endCxn id="24" idx="1"/>
            </p:cNvCxnSpPr>
            <p:nvPr/>
          </p:nvCxnSpPr>
          <p:spPr>
            <a:xfrm>
              <a:off x="6147059" y="3557938"/>
              <a:ext cx="1063343" cy="53323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9276B04-60EE-4082-BBD6-09CEAFF3B40D}"/>
                </a:ext>
              </a:extLst>
            </p:cNvPr>
            <p:cNvCxnSpPr>
              <a:stCxn id="11" idx="6"/>
              <a:endCxn id="23" idx="3"/>
            </p:cNvCxnSpPr>
            <p:nvPr/>
          </p:nvCxnSpPr>
          <p:spPr>
            <a:xfrm flipV="1">
              <a:off x="6609552" y="3526899"/>
              <a:ext cx="582301" cy="6236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7B74F37-9EB5-41D3-9E82-94F0D5C3CE2E}"/>
                </a:ext>
              </a:extLst>
            </p:cNvPr>
            <p:cNvCxnSpPr>
              <a:stCxn id="11" idx="6"/>
              <a:endCxn id="24" idx="2"/>
            </p:cNvCxnSpPr>
            <p:nvPr/>
          </p:nvCxnSpPr>
          <p:spPr>
            <a:xfrm>
              <a:off x="6609552" y="4150588"/>
              <a:ext cx="569811" cy="1552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5F6A3E-445A-42B6-B4F3-C912E05F99AD}"/>
                </a:ext>
              </a:extLst>
            </p:cNvPr>
            <p:cNvCxnSpPr>
              <a:cxnSpLocks/>
              <a:stCxn id="9" idx="6"/>
              <a:endCxn id="23" idx="2"/>
            </p:cNvCxnSpPr>
            <p:nvPr/>
          </p:nvCxnSpPr>
          <p:spPr>
            <a:xfrm>
              <a:off x="5702732" y="3253899"/>
              <a:ext cx="1458082" cy="19806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E0643D-7C40-4577-AA7E-FB1C688D0939}"/>
                </a:ext>
              </a:extLst>
            </p:cNvPr>
            <p:cNvCxnSpPr>
              <a:cxnSpLocks/>
              <a:stCxn id="13" idx="6"/>
              <a:endCxn id="23" idx="3"/>
            </p:cNvCxnSpPr>
            <p:nvPr/>
          </p:nvCxnSpPr>
          <p:spPr>
            <a:xfrm flipV="1">
              <a:off x="5871909" y="3526899"/>
              <a:ext cx="1319944" cy="909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294510-1239-48AA-B50D-A08CD158A31A}"/>
                </a:ext>
              </a:extLst>
            </p:cNvPr>
            <p:cNvCxnSpPr>
              <a:cxnSpLocks/>
              <a:stCxn id="8" idx="7"/>
              <a:endCxn id="23" idx="1"/>
            </p:cNvCxnSpPr>
            <p:nvPr/>
          </p:nvCxnSpPr>
          <p:spPr>
            <a:xfrm flipV="1">
              <a:off x="4957128" y="3377030"/>
              <a:ext cx="2234725" cy="138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639BA22-2047-4CF9-B863-76C6AF7D8407}"/>
                </a:ext>
              </a:extLst>
            </p:cNvPr>
            <p:cNvCxnSpPr>
              <a:cxnSpLocks/>
              <a:stCxn id="7" idx="6"/>
              <a:endCxn id="23" idx="3"/>
            </p:cNvCxnSpPr>
            <p:nvPr/>
          </p:nvCxnSpPr>
          <p:spPr>
            <a:xfrm flipV="1">
              <a:off x="5303060" y="3526899"/>
              <a:ext cx="1888793" cy="53323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2E5598E-6181-4E99-AF76-1C584BA57AE5}"/>
                </a:ext>
              </a:extLst>
            </p:cNvPr>
            <p:cNvCxnSpPr>
              <a:cxnSpLocks/>
              <a:stCxn id="12" idx="7"/>
              <a:endCxn id="23" idx="3"/>
            </p:cNvCxnSpPr>
            <p:nvPr/>
          </p:nvCxnSpPr>
          <p:spPr>
            <a:xfrm flipV="1">
              <a:off x="5777666" y="3526899"/>
              <a:ext cx="1414187" cy="795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4109029-44EF-48DC-9695-15B63E5C7EC6}"/>
                </a:ext>
              </a:extLst>
            </p:cNvPr>
            <p:cNvCxnSpPr>
              <a:cxnSpLocks/>
              <a:stCxn id="9" idx="5"/>
              <a:endCxn id="24" idx="2"/>
            </p:cNvCxnSpPr>
            <p:nvPr/>
          </p:nvCxnSpPr>
          <p:spPr>
            <a:xfrm>
              <a:off x="5671693" y="3328833"/>
              <a:ext cx="1507670" cy="8372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288D482-3100-4ABF-B086-AD79ECA84F10}"/>
                </a:ext>
              </a:extLst>
            </p:cNvPr>
            <p:cNvCxnSpPr>
              <a:cxnSpLocks/>
              <a:stCxn id="8" idx="6"/>
              <a:endCxn id="24" idx="0"/>
            </p:cNvCxnSpPr>
            <p:nvPr/>
          </p:nvCxnSpPr>
          <p:spPr>
            <a:xfrm>
              <a:off x="4988167" y="3465846"/>
              <a:ext cx="2297170" cy="5942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D72788A-0422-4826-BDD7-8499490BC0DF}"/>
                </a:ext>
              </a:extLst>
            </p:cNvPr>
            <p:cNvCxnSpPr>
              <a:cxnSpLocks/>
              <a:stCxn id="7" idx="6"/>
              <a:endCxn id="24" idx="3"/>
            </p:cNvCxnSpPr>
            <p:nvPr/>
          </p:nvCxnSpPr>
          <p:spPr>
            <a:xfrm>
              <a:off x="5303060" y="4060136"/>
              <a:ext cx="1907342" cy="1809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BDBB48F-471B-4056-B251-5DBBFB52E5F5}"/>
                </a:ext>
              </a:extLst>
            </p:cNvPr>
            <p:cNvCxnSpPr>
              <a:cxnSpLocks/>
              <a:stCxn id="12" idx="6"/>
              <a:endCxn id="24" idx="4"/>
            </p:cNvCxnSpPr>
            <p:nvPr/>
          </p:nvCxnSpPr>
          <p:spPr>
            <a:xfrm flipV="1">
              <a:off x="5808705" y="4272082"/>
              <a:ext cx="1476632" cy="1253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5C5049D-D8FC-44D7-9CC7-9E7F69B64FEA}"/>
                </a:ext>
              </a:extLst>
            </p:cNvPr>
            <p:cNvCxnSpPr>
              <a:cxnSpLocks/>
              <a:endCxn id="24" idx="2"/>
            </p:cNvCxnSpPr>
            <p:nvPr/>
          </p:nvCxnSpPr>
          <p:spPr>
            <a:xfrm>
              <a:off x="5777666" y="3723840"/>
              <a:ext cx="1401697" cy="44226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918811CD-4D0D-4872-B7AD-D47EFC3646EA}"/>
              </a:ext>
            </a:extLst>
          </p:cNvPr>
          <p:cNvSpPr txBox="1"/>
          <p:nvPr/>
        </p:nvSpPr>
        <p:spPr>
          <a:xfrm>
            <a:off x="1916666" y="5952189"/>
            <a:ext cx="2803646" cy="523220"/>
          </a:xfrm>
          <a:prstGeom prst="rect">
            <a:avLst/>
          </a:prstGeom>
          <a:noFill/>
        </p:spPr>
        <p:txBody>
          <a:bodyPr wrap="square" rtlCol="0">
            <a:spAutoFit/>
          </a:bodyPr>
          <a:lstStyle/>
          <a:p>
            <a:r>
              <a:rPr lang="en-GB" sz="2800" dirty="0">
                <a:solidFill>
                  <a:schemeClr val="bg1"/>
                </a:solidFill>
              </a:rPr>
              <a:t>Only train output</a:t>
            </a:r>
          </a:p>
        </p:txBody>
      </p:sp>
      <p:sp>
        <p:nvSpPr>
          <p:cNvPr id="50" name="TextBox 49">
            <a:extLst>
              <a:ext uri="{FF2B5EF4-FFF2-40B4-BE49-F238E27FC236}">
                <a16:creationId xmlns:a16="http://schemas.microsoft.com/office/drawing/2014/main" id="{C286718B-8917-488D-A101-6F27CFD95458}"/>
              </a:ext>
            </a:extLst>
          </p:cNvPr>
          <p:cNvSpPr txBox="1"/>
          <p:nvPr/>
        </p:nvSpPr>
        <p:spPr>
          <a:xfrm>
            <a:off x="7497823" y="5952189"/>
            <a:ext cx="3371434" cy="584775"/>
          </a:xfrm>
          <a:prstGeom prst="rect">
            <a:avLst/>
          </a:prstGeom>
          <a:noFill/>
        </p:spPr>
        <p:txBody>
          <a:bodyPr wrap="square" rtlCol="0">
            <a:spAutoFit/>
          </a:bodyPr>
          <a:lstStyle/>
          <a:p>
            <a:r>
              <a:rPr lang="en-GB" sz="3200" dirty="0"/>
              <a:t>Train everything</a:t>
            </a:r>
          </a:p>
        </p:txBody>
      </p:sp>
      <p:sp>
        <p:nvSpPr>
          <p:cNvPr id="54" name="TextBox 53">
            <a:extLst>
              <a:ext uri="{FF2B5EF4-FFF2-40B4-BE49-F238E27FC236}">
                <a16:creationId xmlns:a16="http://schemas.microsoft.com/office/drawing/2014/main" id="{FF49DCDD-4CC5-4CFD-B83E-589ADD78B4C4}"/>
              </a:ext>
            </a:extLst>
          </p:cNvPr>
          <p:cNvSpPr txBox="1"/>
          <p:nvPr/>
        </p:nvSpPr>
        <p:spPr>
          <a:xfrm>
            <a:off x="838201" y="1799325"/>
            <a:ext cx="4876800" cy="461665"/>
          </a:xfrm>
          <a:prstGeom prst="rect">
            <a:avLst/>
          </a:prstGeom>
          <a:noFill/>
        </p:spPr>
        <p:txBody>
          <a:bodyPr wrap="square" rtlCol="0">
            <a:spAutoFit/>
          </a:bodyPr>
          <a:lstStyle/>
          <a:p>
            <a:r>
              <a:rPr lang="en-GB" sz="2400" dirty="0">
                <a:solidFill>
                  <a:srgbClr val="FFFF00"/>
                </a:solidFill>
              </a:rPr>
              <a:t>Input </a:t>
            </a:r>
            <a:r>
              <a:rPr lang="en-GB" sz="2400" dirty="0">
                <a:solidFill>
                  <a:schemeClr val="accent4">
                    <a:lumMod val="20000"/>
                    <a:lumOff val="80000"/>
                  </a:schemeClr>
                </a:solidFill>
              </a:rPr>
              <a:t>            Reservoir         </a:t>
            </a:r>
            <a:r>
              <a:rPr lang="en-GB" sz="2400" dirty="0">
                <a:solidFill>
                  <a:srgbClr val="00B0F0"/>
                </a:solidFill>
              </a:rPr>
              <a:t>Readout</a:t>
            </a:r>
          </a:p>
        </p:txBody>
      </p:sp>
      <p:cxnSp>
        <p:nvCxnSpPr>
          <p:cNvPr id="56" name="Connector: Curved 55">
            <a:extLst>
              <a:ext uri="{FF2B5EF4-FFF2-40B4-BE49-F238E27FC236}">
                <a16:creationId xmlns:a16="http://schemas.microsoft.com/office/drawing/2014/main" id="{4BD521D8-30AF-4BEC-A057-34A26C760D79}"/>
              </a:ext>
            </a:extLst>
          </p:cNvPr>
          <p:cNvCxnSpPr>
            <a:stCxn id="49" idx="0"/>
          </p:cNvCxnSpPr>
          <p:nvPr/>
        </p:nvCxnSpPr>
        <p:spPr>
          <a:xfrm rot="5400000" flipH="1" flipV="1">
            <a:off x="3225875" y="4461685"/>
            <a:ext cx="1583118" cy="1397890"/>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20B9906-D5D3-486D-8B79-BCA66C9DE521}"/>
              </a:ext>
            </a:extLst>
          </p:cNvPr>
          <p:cNvCxnSpPr>
            <a:stCxn id="50" idx="0"/>
          </p:cNvCxnSpPr>
          <p:nvPr/>
        </p:nvCxnSpPr>
        <p:spPr>
          <a:xfrm flipH="1" flipV="1">
            <a:off x="7664116" y="4499811"/>
            <a:ext cx="1519424" cy="1452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E720ADE1-EE94-4EEE-BCAF-22EC2B33E647}"/>
              </a:ext>
            </a:extLst>
          </p:cNvPr>
          <p:cNvCxnSpPr>
            <a:stCxn id="50" idx="0"/>
          </p:cNvCxnSpPr>
          <p:nvPr/>
        </p:nvCxnSpPr>
        <p:spPr>
          <a:xfrm flipH="1" flipV="1">
            <a:off x="8034868" y="4323805"/>
            <a:ext cx="1148672" cy="1628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86528EB-7BD1-461F-81DB-4A600C10F205}"/>
              </a:ext>
            </a:extLst>
          </p:cNvPr>
          <p:cNvCxnSpPr>
            <a:stCxn id="50" idx="0"/>
          </p:cNvCxnSpPr>
          <p:nvPr/>
        </p:nvCxnSpPr>
        <p:spPr>
          <a:xfrm flipH="1" flipV="1">
            <a:off x="8277726" y="4200083"/>
            <a:ext cx="905814" cy="17521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63E9B7D3-142D-464C-88A1-360BC4120B07}"/>
              </a:ext>
            </a:extLst>
          </p:cNvPr>
          <p:cNvCxnSpPr>
            <a:stCxn id="50" idx="0"/>
          </p:cNvCxnSpPr>
          <p:nvPr/>
        </p:nvCxnSpPr>
        <p:spPr>
          <a:xfrm flipH="1" flipV="1">
            <a:off x="9038334" y="4186523"/>
            <a:ext cx="145206" cy="1765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BA9DF35-5AAA-4A2E-9742-CD8C1D910F6B}"/>
              </a:ext>
            </a:extLst>
          </p:cNvPr>
          <p:cNvCxnSpPr>
            <a:stCxn id="50" idx="0"/>
          </p:cNvCxnSpPr>
          <p:nvPr/>
        </p:nvCxnSpPr>
        <p:spPr>
          <a:xfrm flipV="1">
            <a:off x="9183540" y="4017535"/>
            <a:ext cx="230949" cy="1934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503D5FF1-F611-459A-BB69-0B9A07E6DF53}"/>
              </a:ext>
            </a:extLst>
          </p:cNvPr>
          <p:cNvCxnSpPr>
            <a:stCxn id="50" idx="0"/>
          </p:cNvCxnSpPr>
          <p:nvPr/>
        </p:nvCxnSpPr>
        <p:spPr>
          <a:xfrm flipV="1">
            <a:off x="9183540" y="4017535"/>
            <a:ext cx="874860" cy="1934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CAB4C6FE-8E7D-40A0-97E3-6AC0932659D2}"/>
              </a:ext>
            </a:extLst>
          </p:cNvPr>
          <p:cNvCxnSpPr>
            <a:stCxn id="50" idx="0"/>
          </p:cNvCxnSpPr>
          <p:nvPr/>
        </p:nvCxnSpPr>
        <p:spPr>
          <a:xfrm flipV="1">
            <a:off x="9183540" y="3882674"/>
            <a:ext cx="1091794" cy="2069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2D1750F9-A519-43F3-B7D4-2BC369D1460C}"/>
              </a:ext>
            </a:extLst>
          </p:cNvPr>
          <p:cNvCxnSpPr>
            <a:stCxn id="50" idx="0"/>
          </p:cNvCxnSpPr>
          <p:nvPr/>
        </p:nvCxnSpPr>
        <p:spPr>
          <a:xfrm flipV="1">
            <a:off x="9183540" y="3788207"/>
            <a:ext cx="1683430" cy="2163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028D391A-B708-4CE7-B9E7-33B64D05449C}"/>
              </a:ext>
            </a:extLst>
          </p:cNvPr>
          <p:cNvCxnSpPr>
            <a:stCxn id="50" idx="0"/>
          </p:cNvCxnSpPr>
          <p:nvPr/>
        </p:nvCxnSpPr>
        <p:spPr>
          <a:xfrm flipV="1">
            <a:off x="9183540" y="3718200"/>
            <a:ext cx="2056469" cy="22339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3401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624980"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a:t>
            </a:r>
            <a:r>
              <a:rPr lang="en-GB" dirty="0">
                <a:solidFill>
                  <a:schemeClr val="accent2">
                    <a:lumMod val="75000"/>
                  </a:schemeClr>
                </a:solidFill>
              </a:rPr>
              <a:t>(1,1)</a:t>
            </a:r>
            <a:r>
              <a:rPr lang="en-GB" dirty="0"/>
              <a:t>,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90170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597434"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(1,0), </a:t>
            </a:r>
            <a:r>
              <a:rPr lang="en-GB" dirty="0">
                <a:solidFill>
                  <a:schemeClr val="accent2">
                    <a:lumMod val="75000"/>
                  </a:schemeClr>
                </a:solidFill>
              </a:rPr>
              <a:t>(0,-1)</a:t>
            </a:r>
            <a:r>
              <a:rPr lang="en-GB" dirty="0"/>
              <a:t>]</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4" name="Cube 473">
            <a:extLst>
              <a:ext uri="{FF2B5EF4-FFF2-40B4-BE49-F238E27FC236}">
                <a16:creationId xmlns:a16="http://schemas.microsoft.com/office/drawing/2014/main" id="{81925A13-CC65-413F-B3F1-E4E1154EA11E}"/>
              </a:ext>
            </a:extLst>
          </p:cNvPr>
          <p:cNvSpPr/>
          <p:nvPr/>
        </p:nvSpPr>
        <p:spPr>
          <a:xfrm>
            <a:off x="7463221" y="5977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Cube 474">
            <a:extLst>
              <a:ext uri="{FF2B5EF4-FFF2-40B4-BE49-F238E27FC236}">
                <a16:creationId xmlns:a16="http://schemas.microsoft.com/office/drawing/2014/main" id="{D16AE494-26D0-4233-98CE-1A10DE40662B}"/>
              </a:ext>
            </a:extLst>
          </p:cNvPr>
          <p:cNvSpPr/>
          <p:nvPr/>
        </p:nvSpPr>
        <p:spPr>
          <a:xfrm>
            <a:off x="7987522" y="5977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Cube 475">
            <a:extLst>
              <a:ext uri="{FF2B5EF4-FFF2-40B4-BE49-F238E27FC236}">
                <a16:creationId xmlns:a16="http://schemas.microsoft.com/office/drawing/2014/main" id="{058549C0-2413-4302-AB41-175608FCC9F6}"/>
              </a:ext>
            </a:extLst>
          </p:cNvPr>
          <p:cNvSpPr/>
          <p:nvPr/>
        </p:nvSpPr>
        <p:spPr>
          <a:xfrm>
            <a:off x="8511823" y="5977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7" name="Cube 476">
            <a:extLst>
              <a:ext uri="{FF2B5EF4-FFF2-40B4-BE49-F238E27FC236}">
                <a16:creationId xmlns:a16="http://schemas.microsoft.com/office/drawing/2014/main" id="{D74B25CA-385E-447E-880F-33DE2591C9EC}"/>
              </a:ext>
            </a:extLst>
          </p:cNvPr>
          <p:cNvSpPr/>
          <p:nvPr/>
        </p:nvSpPr>
        <p:spPr>
          <a:xfrm>
            <a:off x="9036124" y="5977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8" name="Cube 477">
            <a:extLst>
              <a:ext uri="{FF2B5EF4-FFF2-40B4-BE49-F238E27FC236}">
                <a16:creationId xmlns:a16="http://schemas.microsoft.com/office/drawing/2014/main" id="{B703BD66-7465-4C46-818B-E1240892D012}"/>
              </a:ext>
            </a:extLst>
          </p:cNvPr>
          <p:cNvSpPr/>
          <p:nvPr/>
        </p:nvSpPr>
        <p:spPr>
          <a:xfrm>
            <a:off x="9560425" y="5977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9" name="Cube 478">
            <a:extLst>
              <a:ext uri="{FF2B5EF4-FFF2-40B4-BE49-F238E27FC236}">
                <a16:creationId xmlns:a16="http://schemas.microsoft.com/office/drawing/2014/main" id="{B5B41D65-B48B-4B50-BCF8-DD7831CA1AAA}"/>
              </a:ext>
            </a:extLst>
          </p:cNvPr>
          <p:cNvSpPr/>
          <p:nvPr/>
        </p:nvSpPr>
        <p:spPr>
          <a:xfrm>
            <a:off x="10084726" y="5977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0" name="Cube 479">
            <a:extLst>
              <a:ext uri="{FF2B5EF4-FFF2-40B4-BE49-F238E27FC236}">
                <a16:creationId xmlns:a16="http://schemas.microsoft.com/office/drawing/2014/main" id="{F3B53042-574B-4EE4-8F8C-897F6ECECAE8}"/>
              </a:ext>
            </a:extLst>
          </p:cNvPr>
          <p:cNvSpPr/>
          <p:nvPr/>
        </p:nvSpPr>
        <p:spPr>
          <a:xfrm>
            <a:off x="10609027" y="5977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1" name="Cube 480">
            <a:extLst>
              <a:ext uri="{FF2B5EF4-FFF2-40B4-BE49-F238E27FC236}">
                <a16:creationId xmlns:a16="http://schemas.microsoft.com/office/drawing/2014/main" id="{897E260B-D2C0-41BA-B87C-BE8A2D3F2309}"/>
              </a:ext>
            </a:extLst>
          </p:cNvPr>
          <p:cNvSpPr/>
          <p:nvPr/>
        </p:nvSpPr>
        <p:spPr>
          <a:xfrm>
            <a:off x="7285800" y="77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2" name="Cube 481">
            <a:extLst>
              <a:ext uri="{FF2B5EF4-FFF2-40B4-BE49-F238E27FC236}">
                <a16:creationId xmlns:a16="http://schemas.microsoft.com/office/drawing/2014/main" id="{740E664E-164E-4F86-BAB8-85C8BB30A08C}"/>
              </a:ext>
            </a:extLst>
          </p:cNvPr>
          <p:cNvSpPr/>
          <p:nvPr/>
        </p:nvSpPr>
        <p:spPr>
          <a:xfrm>
            <a:off x="7810101" y="7774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3" name="Cube 482">
            <a:extLst>
              <a:ext uri="{FF2B5EF4-FFF2-40B4-BE49-F238E27FC236}">
                <a16:creationId xmlns:a16="http://schemas.microsoft.com/office/drawing/2014/main" id="{74B14E7C-9F8F-4BAE-A229-CA6C49815C73}"/>
              </a:ext>
            </a:extLst>
          </p:cNvPr>
          <p:cNvSpPr/>
          <p:nvPr/>
        </p:nvSpPr>
        <p:spPr>
          <a:xfrm>
            <a:off x="8334402" y="7774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4" name="Cube 483">
            <a:extLst>
              <a:ext uri="{FF2B5EF4-FFF2-40B4-BE49-F238E27FC236}">
                <a16:creationId xmlns:a16="http://schemas.microsoft.com/office/drawing/2014/main" id="{1263E93E-EE94-41DD-A230-CF21A2FEF3F2}"/>
              </a:ext>
            </a:extLst>
          </p:cNvPr>
          <p:cNvSpPr/>
          <p:nvPr/>
        </p:nvSpPr>
        <p:spPr>
          <a:xfrm>
            <a:off x="8858703" y="7774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5" name="Cube 484">
            <a:extLst>
              <a:ext uri="{FF2B5EF4-FFF2-40B4-BE49-F238E27FC236}">
                <a16:creationId xmlns:a16="http://schemas.microsoft.com/office/drawing/2014/main" id="{9182BA75-D22E-4D2C-B1F6-AD4EAC44B07B}"/>
              </a:ext>
            </a:extLst>
          </p:cNvPr>
          <p:cNvSpPr/>
          <p:nvPr/>
        </p:nvSpPr>
        <p:spPr>
          <a:xfrm>
            <a:off x="9383004" y="7774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6" name="Cube 485">
            <a:extLst>
              <a:ext uri="{FF2B5EF4-FFF2-40B4-BE49-F238E27FC236}">
                <a16:creationId xmlns:a16="http://schemas.microsoft.com/office/drawing/2014/main" id="{C3FCF0E7-4E67-4797-8980-7E1E95783D07}"/>
              </a:ext>
            </a:extLst>
          </p:cNvPr>
          <p:cNvSpPr/>
          <p:nvPr/>
        </p:nvSpPr>
        <p:spPr>
          <a:xfrm>
            <a:off x="9907305" y="7774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7" name="Cube 486">
            <a:extLst>
              <a:ext uri="{FF2B5EF4-FFF2-40B4-BE49-F238E27FC236}">
                <a16:creationId xmlns:a16="http://schemas.microsoft.com/office/drawing/2014/main" id="{65033B08-D706-4924-8DF4-83E42034F042}"/>
              </a:ext>
            </a:extLst>
          </p:cNvPr>
          <p:cNvSpPr/>
          <p:nvPr/>
        </p:nvSpPr>
        <p:spPr>
          <a:xfrm>
            <a:off x="10431606" y="7774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8" name="Cube 487">
            <a:extLst>
              <a:ext uri="{FF2B5EF4-FFF2-40B4-BE49-F238E27FC236}">
                <a16:creationId xmlns:a16="http://schemas.microsoft.com/office/drawing/2014/main" id="{8BFEEC41-A61F-4BD0-95A0-B7A79A906CE4}"/>
              </a:ext>
            </a:extLst>
          </p:cNvPr>
          <p:cNvSpPr/>
          <p:nvPr/>
        </p:nvSpPr>
        <p:spPr>
          <a:xfrm>
            <a:off x="7108379" y="95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9" name="Cube 488">
            <a:extLst>
              <a:ext uri="{FF2B5EF4-FFF2-40B4-BE49-F238E27FC236}">
                <a16:creationId xmlns:a16="http://schemas.microsoft.com/office/drawing/2014/main" id="{03C5534B-4382-4243-825A-E20901B956A5}"/>
              </a:ext>
            </a:extLst>
          </p:cNvPr>
          <p:cNvSpPr/>
          <p:nvPr/>
        </p:nvSpPr>
        <p:spPr>
          <a:xfrm>
            <a:off x="7632680" y="9571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0" name="Cube 489">
            <a:extLst>
              <a:ext uri="{FF2B5EF4-FFF2-40B4-BE49-F238E27FC236}">
                <a16:creationId xmlns:a16="http://schemas.microsoft.com/office/drawing/2014/main" id="{6CD4B18B-5FA0-4206-AB9A-8A9F4CB96282}"/>
              </a:ext>
            </a:extLst>
          </p:cNvPr>
          <p:cNvSpPr/>
          <p:nvPr/>
        </p:nvSpPr>
        <p:spPr>
          <a:xfrm>
            <a:off x="8156981" y="9571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1" name="Cube 490">
            <a:extLst>
              <a:ext uri="{FF2B5EF4-FFF2-40B4-BE49-F238E27FC236}">
                <a16:creationId xmlns:a16="http://schemas.microsoft.com/office/drawing/2014/main" id="{7C426DE4-D361-43C2-B009-97863D32E2BB}"/>
              </a:ext>
            </a:extLst>
          </p:cNvPr>
          <p:cNvSpPr/>
          <p:nvPr/>
        </p:nvSpPr>
        <p:spPr>
          <a:xfrm>
            <a:off x="8681282" y="9571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2" name="Cube 491">
            <a:extLst>
              <a:ext uri="{FF2B5EF4-FFF2-40B4-BE49-F238E27FC236}">
                <a16:creationId xmlns:a16="http://schemas.microsoft.com/office/drawing/2014/main" id="{2834B986-1111-4ED3-83CB-928324191E9B}"/>
              </a:ext>
            </a:extLst>
          </p:cNvPr>
          <p:cNvSpPr/>
          <p:nvPr/>
        </p:nvSpPr>
        <p:spPr>
          <a:xfrm>
            <a:off x="9205583" y="9571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3" name="Cube 492">
            <a:extLst>
              <a:ext uri="{FF2B5EF4-FFF2-40B4-BE49-F238E27FC236}">
                <a16:creationId xmlns:a16="http://schemas.microsoft.com/office/drawing/2014/main" id="{8C1E4659-B3C7-48AD-8D15-480909A6FCAA}"/>
              </a:ext>
            </a:extLst>
          </p:cNvPr>
          <p:cNvSpPr/>
          <p:nvPr/>
        </p:nvSpPr>
        <p:spPr>
          <a:xfrm>
            <a:off x="9729884" y="9571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4" name="Cube 493">
            <a:extLst>
              <a:ext uri="{FF2B5EF4-FFF2-40B4-BE49-F238E27FC236}">
                <a16:creationId xmlns:a16="http://schemas.microsoft.com/office/drawing/2014/main" id="{ADA3989E-A57B-4887-A0F6-37B32A2F9A9B}"/>
              </a:ext>
            </a:extLst>
          </p:cNvPr>
          <p:cNvSpPr/>
          <p:nvPr/>
        </p:nvSpPr>
        <p:spPr>
          <a:xfrm>
            <a:off x="10254185" y="9571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5" name="Cube 494">
            <a:extLst>
              <a:ext uri="{FF2B5EF4-FFF2-40B4-BE49-F238E27FC236}">
                <a16:creationId xmlns:a16="http://schemas.microsoft.com/office/drawing/2014/main" id="{759AC58E-8CF6-48AE-ABE3-424B310E46D3}"/>
              </a:ext>
            </a:extLst>
          </p:cNvPr>
          <p:cNvSpPr/>
          <p:nvPr/>
        </p:nvSpPr>
        <p:spPr>
          <a:xfrm>
            <a:off x="6930958" y="113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6" name="Cube 495">
            <a:extLst>
              <a:ext uri="{FF2B5EF4-FFF2-40B4-BE49-F238E27FC236}">
                <a16:creationId xmlns:a16="http://schemas.microsoft.com/office/drawing/2014/main" id="{FBCB6CED-EC61-4C6F-A5F0-9A84E5DF0506}"/>
              </a:ext>
            </a:extLst>
          </p:cNvPr>
          <p:cNvSpPr/>
          <p:nvPr/>
        </p:nvSpPr>
        <p:spPr>
          <a:xfrm>
            <a:off x="7455259" y="11368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7" name="Cube 496">
            <a:extLst>
              <a:ext uri="{FF2B5EF4-FFF2-40B4-BE49-F238E27FC236}">
                <a16:creationId xmlns:a16="http://schemas.microsoft.com/office/drawing/2014/main" id="{D73C29A9-1EF9-4507-85D7-CE943B07AD60}"/>
              </a:ext>
            </a:extLst>
          </p:cNvPr>
          <p:cNvSpPr/>
          <p:nvPr/>
        </p:nvSpPr>
        <p:spPr>
          <a:xfrm>
            <a:off x="7979560" y="11368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8" name="Cube 497">
            <a:extLst>
              <a:ext uri="{FF2B5EF4-FFF2-40B4-BE49-F238E27FC236}">
                <a16:creationId xmlns:a16="http://schemas.microsoft.com/office/drawing/2014/main" id="{9F6E60EA-46FC-49F2-B7E1-9C388525705E}"/>
              </a:ext>
            </a:extLst>
          </p:cNvPr>
          <p:cNvSpPr/>
          <p:nvPr/>
        </p:nvSpPr>
        <p:spPr>
          <a:xfrm>
            <a:off x="8503861" y="113684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9" name="Cube 498">
            <a:extLst>
              <a:ext uri="{FF2B5EF4-FFF2-40B4-BE49-F238E27FC236}">
                <a16:creationId xmlns:a16="http://schemas.microsoft.com/office/drawing/2014/main" id="{8EF72DCF-1AD4-4D43-9324-436FC0382111}"/>
              </a:ext>
            </a:extLst>
          </p:cNvPr>
          <p:cNvSpPr/>
          <p:nvPr/>
        </p:nvSpPr>
        <p:spPr>
          <a:xfrm>
            <a:off x="9028162" y="11368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0" name="Cube 499">
            <a:extLst>
              <a:ext uri="{FF2B5EF4-FFF2-40B4-BE49-F238E27FC236}">
                <a16:creationId xmlns:a16="http://schemas.microsoft.com/office/drawing/2014/main" id="{94F6F36B-1476-43BE-B14F-D4A8FA3D9B98}"/>
              </a:ext>
            </a:extLst>
          </p:cNvPr>
          <p:cNvSpPr/>
          <p:nvPr/>
        </p:nvSpPr>
        <p:spPr>
          <a:xfrm>
            <a:off x="9552463" y="11368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1" name="Cube 500">
            <a:extLst>
              <a:ext uri="{FF2B5EF4-FFF2-40B4-BE49-F238E27FC236}">
                <a16:creationId xmlns:a16="http://schemas.microsoft.com/office/drawing/2014/main" id="{904B2C3F-B02B-45CE-9B01-007ED5D0265C}"/>
              </a:ext>
            </a:extLst>
          </p:cNvPr>
          <p:cNvSpPr/>
          <p:nvPr/>
        </p:nvSpPr>
        <p:spPr>
          <a:xfrm>
            <a:off x="10076764" y="11368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2" name="Cube 501">
            <a:extLst>
              <a:ext uri="{FF2B5EF4-FFF2-40B4-BE49-F238E27FC236}">
                <a16:creationId xmlns:a16="http://schemas.microsoft.com/office/drawing/2014/main" id="{D0ED540C-A652-441B-BF83-7F9690F61096}"/>
              </a:ext>
            </a:extLst>
          </p:cNvPr>
          <p:cNvSpPr/>
          <p:nvPr/>
        </p:nvSpPr>
        <p:spPr>
          <a:xfrm>
            <a:off x="6753537" y="131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Cube 502">
            <a:extLst>
              <a:ext uri="{FF2B5EF4-FFF2-40B4-BE49-F238E27FC236}">
                <a16:creationId xmlns:a16="http://schemas.microsoft.com/office/drawing/2014/main" id="{0C1C8313-2B07-4EFC-9515-BA9508DA9180}"/>
              </a:ext>
            </a:extLst>
          </p:cNvPr>
          <p:cNvSpPr/>
          <p:nvPr/>
        </p:nvSpPr>
        <p:spPr>
          <a:xfrm>
            <a:off x="7277838" y="13165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Cube 503">
            <a:extLst>
              <a:ext uri="{FF2B5EF4-FFF2-40B4-BE49-F238E27FC236}">
                <a16:creationId xmlns:a16="http://schemas.microsoft.com/office/drawing/2014/main" id="{1E5C1D48-E207-4D1C-9610-A98BCACC59EE}"/>
              </a:ext>
            </a:extLst>
          </p:cNvPr>
          <p:cNvSpPr/>
          <p:nvPr/>
        </p:nvSpPr>
        <p:spPr>
          <a:xfrm>
            <a:off x="7802139" y="13165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Cube 504">
            <a:extLst>
              <a:ext uri="{FF2B5EF4-FFF2-40B4-BE49-F238E27FC236}">
                <a16:creationId xmlns:a16="http://schemas.microsoft.com/office/drawing/2014/main" id="{256DC6DB-F7BD-43E8-9B36-B45DDA7F4219}"/>
              </a:ext>
            </a:extLst>
          </p:cNvPr>
          <p:cNvSpPr/>
          <p:nvPr/>
        </p:nvSpPr>
        <p:spPr>
          <a:xfrm>
            <a:off x="8326440" y="13165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Cube 505">
            <a:extLst>
              <a:ext uri="{FF2B5EF4-FFF2-40B4-BE49-F238E27FC236}">
                <a16:creationId xmlns:a16="http://schemas.microsoft.com/office/drawing/2014/main" id="{57D27BA1-2D33-45CF-8067-F8546715A271}"/>
              </a:ext>
            </a:extLst>
          </p:cNvPr>
          <p:cNvSpPr/>
          <p:nvPr/>
        </p:nvSpPr>
        <p:spPr>
          <a:xfrm>
            <a:off x="8850741" y="13165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Cube 506">
            <a:extLst>
              <a:ext uri="{FF2B5EF4-FFF2-40B4-BE49-F238E27FC236}">
                <a16:creationId xmlns:a16="http://schemas.microsoft.com/office/drawing/2014/main" id="{F9DD081E-C0C7-4F62-AEF7-7FFEED08AB71}"/>
              </a:ext>
            </a:extLst>
          </p:cNvPr>
          <p:cNvSpPr/>
          <p:nvPr/>
        </p:nvSpPr>
        <p:spPr>
          <a:xfrm>
            <a:off x="9375042" y="13165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Cube 507">
            <a:extLst>
              <a:ext uri="{FF2B5EF4-FFF2-40B4-BE49-F238E27FC236}">
                <a16:creationId xmlns:a16="http://schemas.microsoft.com/office/drawing/2014/main" id="{2063993A-E9CA-4D68-AB27-C7B8561898C3}"/>
              </a:ext>
            </a:extLst>
          </p:cNvPr>
          <p:cNvSpPr/>
          <p:nvPr/>
        </p:nvSpPr>
        <p:spPr>
          <a:xfrm>
            <a:off x="9899343" y="13165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Cube 508">
            <a:extLst>
              <a:ext uri="{FF2B5EF4-FFF2-40B4-BE49-F238E27FC236}">
                <a16:creationId xmlns:a16="http://schemas.microsoft.com/office/drawing/2014/main" id="{1E12100A-2F8A-40BF-A636-FA8D52D34670}"/>
              </a:ext>
            </a:extLst>
          </p:cNvPr>
          <p:cNvSpPr/>
          <p:nvPr/>
        </p:nvSpPr>
        <p:spPr>
          <a:xfrm>
            <a:off x="7674761" y="407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Cube 509">
            <a:extLst>
              <a:ext uri="{FF2B5EF4-FFF2-40B4-BE49-F238E27FC236}">
                <a16:creationId xmlns:a16="http://schemas.microsoft.com/office/drawing/2014/main" id="{39E06A59-D360-4410-BC1E-174CE333CEC8}"/>
              </a:ext>
            </a:extLst>
          </p:cNvPr>
          <p:cNvSpPr/>
          <p:nvPr/>
        </p:nvSpPr>
        <p:spPr>
          <a:xfrm>
            <a:off x="8199062" y="4079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Cube 510">
            <a:extLst>
              <a:ext uri="{FF2B5EF4-FFF2-40B4-BE49-F238E27FC236}">
                <a16:creationId xmlns:a16="http://schemas.microsoft.com/office/drawing/2014/main" id="{09A8F861-BE8E-4B8F-8B24-55D317D2C089}"/>
              </a:ext>
            </a:extLst>
          </p:cNvPr>
          <p:cNvSpPr/>
          <p:nvPr/>
        </p:nvSpPr>
        <p:spPr>
          <a:xfrm>
            <a:off x="8723363" y="4079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Cube 511">
            <a:extLst>
              <a:ext uri="{FF2B5EF4-FFF2-40B4-BE49-F238E27FC236}">
                <a16:creationId xmlns:a16="http://schemas.microsoft.com/office/drawing/2014/main" id="{186245A8-31CA-4260-B992-70C476E79707}"/>
              </a:ext>
            </a:extLst>
          </p:cNvPr>
          <p:cNvSpPr/>
          <p:nvPr/>
        </p:nvSpPr>
        <p:spPr>
          <a:xfrm>
            <a:off x="9247664" y="4079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Cube 512">
            <a:extLst>
              <a:ext uri="{FF2B5EF4-FFF2-40B4-BE49-F238E27FC236}">
                <a16:creationId xmlns:a16="http://schemas.microsoft.com/office/drawing/2014/main" id="{F86C2C48-A56C-42B1-8249-BFB8B6420912}"/>
              </a:ext>
            </a:extLst>
          </p:cNvPr>
          <p:cNvSpPr/>
          <p:nvPr/>
        </p:nvSpPr>
        <p:spPr>
          <a:xfrm>
            <a:off x="9771965" y="4079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Cube 513">
            <a:extLst>
              <a:ext uri="{FF2B5EF4-FFF2-40B4-BE49-F238E27FC236}">
                <a16:creationId xmlns:a16="http://schemas.microsoft.com/office/drawing/2014/main" id="{CB5D4D73-94B1-437F-A86D-3617477869E1}"/>
              </a:ext>
            </a:extLst>
          </p:cNvPr>
          <p:cNvSpPr/>
          <p:nvPr/>
        </p:nvSpPr>
        <p:spPr>
          <a:xfrm>
            <a:off x="10296266" y="4079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Cube 514">
            <a:extLst>
              <a:ext uri="{FF2B5EF4-FFF2-40B4-BE49-F238E27FC236}">
                <a16:creationId xmlns:a16="http://schemas.microsoft.com/office/drawing/2014/main" id="{73856ECA-913C-4BB9-8C8B-75B6912242DB}"/>
              </a:ext>
            </a:extLst>
          </p:cNvPr>
          <p:cNvSpPr/>
          <p:nvPr/>
        </p:nvSpPr>
        <p:spPr>
          <a:xfrm>
            <a:off x="10820567" y="4079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985458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4" name="Cube 473">
            <a:extLst>
              <a:ext uri="{FF2B5EF4-FFF2-40B4-BE49-F238E27FC236}">
                <a16:creationId xmlns:a16="http://schemas.microsoft.com/office/drawing/2014/main" id="{81925A13-CC65-413F-B3F1-E4E1154EA11E}"/>
              </a:ext>
            </a:extLst>
          </p:cNvPr>
          <p:cNvSpPr/>
          <p:nvPr/>
        </p:nvSpPr>
        <p:spPr>
          <a:xfrm>
            <a:off x="7463221" y="5977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Cube 474">
            <a:extLst>
              <a:ext uri="{FF2B5EF4-FFF2-40B4-BE49-F238E27FC236}">
                <a16:creationId xmlns:a16="http://schemas.microsoft.com/office/drawing/2014/main" id="{D16AE494-26D0-4233-98CE-1A10DE40662B}"/>
              </a:ext>
            </a:extLst>
          </p:cNvPr>
          <p:cNvSpPr/>
          <p:nvPr/>
        </p:nvSpPr>
        <p:spPr>
          <a:xfrm>
            <a:off x="7987522" y="5977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Cube 475">
            <a:extLst>
              <a:ext uri="{FF2B5EF4-FFF2-40B4-BE49-F238E27FC236}">
                <a16:creationId xmlns:a16="http://schemas.microsoft.com/office/drawing/2014/main" id="{058549C0-2413-4302-AB41-175608FCC9F6}"/>
              </a:ext>
            </a:extLst>
          </p:cNvPr>
          <p:cNvSpPr/>
          <p:nvPr/>
        </p:nvSpPr>
        <p:spPr>
          <a:xfrm>
            <a:off x="8511823" y="5977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7" name="Cube 476">
            <a:extLst>
              <a:ext uri="{FF2B5EF4-FFF2-40B4-BE49-F238E27FC236}">
                <a16:creationId xmlns:a16="http://schemas.microsoft.com/office/drawing/2014/main" id="{D74B25CA-385E-447E-880F-33DE2591C9EC}"/>
              </a:ext>
            </a:extLst>
          </p:cNvPr>
          <p:cNvSpPr/>
          <p:nvPr/>
        </p:nvSpPr>
        <p:spPr>
          <a:xfrm>
            <a:off x="9036124" y="5977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8" name="Cube 477">
            <a:extLst>
              <a:ext uri="{FF2B5EF4-FFF2-40B4-BE49-F238E27FC236}">
                <a16:creationId xmlns:a16="http://schemas.microsoft.com/office/drawing/2014/main" id="{B703BD66-7465-4C46-818B-E1240892D012}"/>
              </a:ext>
            </a:extLst>
          </p:cNvPr>
          <p:cNvSpPr/>
          <p:nvPr/>
        </p:nvSpPr>
        <p:spPr>
          <a:xfrm>
            <a:off x="9560425" y="5977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9" name="Cube 478">
            <a:extLst>
              <a:ext uri="{FF2B5EF4-FFF2-40B4-BE49-F238E27FC236}">
                <a16:creationId xmlns:a16="http://schemas.microsoft.com/office/drawing/2014/main" id="{B5B41D65-B48B-4B50-BCF8-DD7831CA1AAA}"/>
              </a:ext>
            </a:extLst>
          </p:cNvPr>
          <p:cNvSpPr/>
          <p:nvPr/>
        </p:nvSpPr>
        <p:spPr>
          <a:xfrm>
            <a:off x="10084726" y="5977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0" name="Cube 479">
            <a:extLst>
              <a:ext uri="{FF2B5EF4-FFF2-40B4-BE49-F238E27FC236}">
                <a16:creationId xmlns:a16="http://schemas.microsoft.com/office/drawing/2014/main" id="{F3B53042-574B-4EE4-8F8C-897F6ECECAE8}"/>
              </a:ext>
            </a:extLst>
          </p:cNvPr>
          <p:cNvSpPr/>
          <p:nvPr/>
        </p:nvSpPr>
        <p:spPr>
          <a:xfrm>
            <a:off x="10609027" y="5977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1" name="Cube 480">
            <a:extLst>
              <a:ext uri="{FF2B5EF4-FFF2-40B4-BE49-F238E27FC236}">
                <a16:creationId xmlns:a16="http://schemas.microsoft.com/office/drawing/2014/main" id="{897E260B-D2C0-41BA-B87C-BE8A2D3F2309}"/>
              </a:ext>
            </a:extLst>
          </p:cNvPr>
          <p:cNvSpPr/>
          <p:nvPr/>
        </p:nvSpPr>
        <p:spPr>
          <a:xfrm>
            <a:off x="7285800" y="77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2" name="Cube 481">
            <a:extLst>
              <a:ext uri="{FF2B5EF4-FFF2-40B4-BE49-F238E27FC236}">
                <a16:creationId xmlns:a16="http://schemas.microsoft.com/office/drawing/2014/main" id="{740E664E-164E-4F86-BAB8-85C8BB30A08C}"/>
              </a:ext>
            </a:extLst>
          </p:cNvPr>
          <p:cNvSpPr/>
          <p:nvPr/>
        </p:nvSpPr>
        <p:spPr>
          <a:xfrm>
            <a:off x="7810101" y="7774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3" name="Cube 482">
            <a:extLst>
              <a:ext uri="{FF2B5EF4-FFF2-40B4-BE49-F238E27FC236}">
                <a16:creationId xmlns:a16="http://schemas.microsoft.com/office/drawing/2014/main" id="{74B14E7C-9F8F-4BAE-A229-CA6C49815C73}"/>
              </a:ext>
            </a:extLst>
          </p:cNvPr>
          <p:cNvSpPr/>
          <p:nvPr/>
        </p:nvSpPr>
        <p:spPr>
          <a:xfrm>
            <a:off x="8334402" y="7774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4" name="Cube 483">
            <a:extLst>
              <a:ext uri="{FF2B5EF4-FFF2-40B4-BE49-F238E27FC236}">
                <a16:creationId xmlns:a16="http://schemas.microsoft.com/office/drawing/2014/main" id="{1263E93E-EE94-41DD-A230-CF21A2FEF3F2}"/>
              </a:ext>
            </a:extLst>
          </p:cNvPr>
          <p:cNvSpPr/>
          <p:nvPr/>
        </p:nvSpPr>
        <p:spPr>
          <a:xfrm>
            <a:off x="8858703" y="7774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5" name="Cube 484">
            <a:extLst>
              <a:ext uri="{FF2B5EF4-FFF2-40B4-BE49-F238E27FC236}">
                <a16:creationId xmlns:a16="http://schemas.microsoft.com/office/drawing/2014/main" id="{9182BA75-D22E-4D2C-B1F6-AD4EAC44B07B}"/>
              </a:ext>
            </a:extLst>
          </p:cNvPr>
          <p:cNvSpPr/>
          <p:nvPr/>
        </p:nvSpPr>
        <p:spPr>
          <a:xfrm>
            <a:off x="9383004" y="7774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6" name="Cube 485">
            <a:extLst>
              <a:ext uri="{FF2B5EF4-FFF2-40B4-BE49-F238E27FC236}">
                <a16:creationId xmlns:a16="http://schemas.microsoft.com/office/drawing/2014/main" id="{C3FCF0E7-4E67-4797-8980-7E1E95783D07}"/>
              </a:ext>
            </a:extLst>
          </p:cNvPr>
          <p:cNvSpPr/>
          <p:nvPr/>
        </p:nvSpPr>
        <p:spPr>
          <a:xfrm>
            <a:off x="9907305" y="7774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7" name="Cube 486">
            <a:extLst>
              <a:ext uri="{FF2B5EF4-FFF2-40B4-BE49-F238E27FC236}">
                <a16:creationId xmlns:a16="http://schemas.microsoft.com/office/drawing/2014/main" id="{65033B08-D706-4924-8DF4-83E42034F042}"/>
              </a:ext>
            </a:extLst>
          </p:cNvPr>
          <p:cNvSpPr/>
          <p:nvPr/>
        </p:nvSpPr>
        <p:spPr>
          <a:xfrm>
            <a:off x="10431606" y="7774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8" name="Cube 487">
            <a:extLst>
              <a:ext uri="{FF2B5EF4-FFF2-40B4-BE49-F238E27FC236}">
                <a16:creationId xmlns:a16="http://schemas.microsoft.com/office/drawing/2014/main" id="{8BFEEC41-A61F-4BD0-95A0-B7A79A906CE4}"/>
              </a:ext>
            </a:extLst>
          </p:cNvPr>
          <p:cNvSpPr/>
          <p:nvPr/>
        </p:nvSpPr>
        <p:spPr>
          <a:xfrm>
            <a:off x="7108379" y="95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9" name="Cube 488">
            <a:extLst>
              <a:ext uri="{FF2B5EF4-FFF2-40B4-BE49-F238E27FC236}">
                <a16:creationId xmlns:a16="http://schemas.microsoft.com/office/drawing/2014/main" id="{03C5534B-4382-4243-825A-E20901B956A5}"/>
              </a:ext>
            </a:extLst>
          </p:cNvPr>
          <p:cNvSpPr/>
          <p:nvPr/>
        </p:nvSpPr>
        <p:spPr>
          <a:xfrm>
            <a:off x="7632680" y="9571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0" name="Cube 489">
            <a:extLst>
              <a:ext uri="{FF2B5EF4-FFF2-40B4-BE49-F238E27FC236}">
                <a16:creationId xmlns:a16="http://schemas.microsoft.com/office/drawing/2014/main" id="{6CD4B18B-5FA0-4206-AB9A-8A9F4CB96282}"/>
              </a:ext>
            </a:extLst>
          </p:cNvPr>
          <p:cNvSpPr/>
          <p:nvPr/>
        </p:nvSpPr>
        <p:spPr>
          <a:xfrm>
            <a:off x="8156981" y="9571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1" name="Cube 490">
            <a:extLst>
              <a:ext uri="{FF2B5EF4-FFF2-40B4-BE49-F238E27FC236}">
                <a16:creationId xmlns:a16="http://schemas.microsoft.com/office/drawing/2014/main" id="{7C426DE4-D361-43C2-B009-97863D32E2BB}"/>
              </a:ext>
            </a:extLst>
          </p:cNvPr>
          <p:cNvSpPr/>
          <p:nvPr/>
        </p:nvSpPr>
        <p:spPr>
          <a:xfrm>
            <a:off x="8681282" y="9571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2" name="Cube 491">
            <a:extLst>
              <a:ext uri="{FF2B5EF4-FFF2-40B4-BE49-F238E27FC236}">
                <a16:creationId xmlns:a16="http://schemas.microsoft.com/office/drawing/2014/main" id="{2834B986-1111-4ED3-83CB-928324191E9B}"/>
              </a:ext>
            </a:extLst>
          </p:cNvPr>
          <p:cNvSpPr/>
          <p:nvPr/>
        </p:nvSpPr>
        <p:spPr>
          <a:xfrm>
            <a:off x="9205583" y="9571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3" name="Cube 492">
            <a:extLst>
              <a:ext uri="{FF2B5EF4-FFF2-40B4-BE49-F238E27FC236}">
                <a16:creationId xmlns:a16="http://schemas.microsoft.com/office/drawing/2014/main" id="{8C1E4659-B3C7-48AD-8D15-480909A6FCAA}"/>
              </a:ext>
            </a:extLst>
          </p:cNvPr>
          <p:cNvSpPr/>
          <p:nvPr/>
        </p:nvSpPr>
        <p:spPr>
          <a:xfrm>
            <a:off x="9729884" y="9571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4" name="Cube 493">
            <a:extLst>
              <a:ext uri="{FF2B5EF4-FFF2-40B4-BE49-F238E27FC236}">
                <a16:creationId xmlns:a16="http://schemas.microsoft.com/office/drawing/2014/main" id="{ADA3989E-A57B-4887-A0F6-37B32A2F9A9B}"/>
              </a:ext>
            </a:extLst>
          </p:cNvPr>
          <p:cNvSpPr/>
          <p:nvPr/>
        </p:nvSpPr>
        <p:spPr>
          <a:xfrm>
            <a:off x="10254185" y="9571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5" name="Cube 494">
            <a:extLst>
              <a:ext uri="{FF2B5EF4-FFF2-40B4-BE49-F238E27FC236}">
                <a16:creationId xmlns:a16="http://schemas.microsoft.com/office/drawing/2014/main" id="{759AC58E-8CF6-48AE-ABE3-424B310E46D3}"/>
              </a:ext>
            </a:extLst>
          </p:cNvPr>
          <p:cNvSpPr/>
          <p:nvPr/>
        </p:nvSpPr>
        <p:spPr>
          <a:xfrm>
            <a:off x="6930958" y="113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6" name="Cube 495">
            <a:extLst>
              <a:ext uri="{FF2B5EF4-FFF2-40B4-BE49-F238E27FC236}">
                <a16:creationId xmlns:a16="http://schemas.microsoft.com/office/drawing/2014/main" id="{FBCB6CED-EC61-4C6F-A5F0-9A84E5DF0506}"/>
              </a:ext>
            </a:extLst>
          </p:cNvPr>
          <p:cNvSpPr/>
          <p:nvPr/>
        </p:nvSpPr>
        <p:spPr>
          <a:xfrm>
            <a:off x="7455259" y="11368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7" name="Cube 496">
            <a:extLst>
              <a:ext uri="{FF2B5EF4-FFF2-40B4-BE49-F238E27FC236}">
                <a16:creationId xmlns:a16="http://schemas.microsoft.com/office/drawing/2014/main" id="{D73C29A9-1EF9-4507-85D7-CE943B07AD60}"/>
              </a:ext>
            </a:extLst>
          </p:cNvPr>
          <p:cNvSpPr/>
          <p:nvPr/>
        </p:nvSpPr>
        <p:spPr>
          <a:xfrm>
            <a:off x="7979560" y="11368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8" name="Cube 497">
            <a:extLst>
              <a:ext uri="{FF2B5EF4-FFF2-40B4-BE49-F238E27FC236}">
                <a16:creationId xmlns:a16="http://schemas.microsoft.com/office/drawing/2014/main" id="{9F6E60EA-46FC-49F2-B7E1-9C388525705E}"/>
              </a:ext>
            </a:extLst>
          </p:cNvPr>
          <p:cNvSpPr/>
          <p:nvPr/>
        </p:nvSpPr>
        <p:spPr>
          <a:xfrm>
            <a:off x="8503861" y="113684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9" name="Cube 498">
            <a:extLst>
              <a:ext uri="{FF2B5EF4-FFF2-40B4-BE49-F238E27FC236}">
                <a16:creationId xmlns:a16="http://schemas.microsoft.com/office/drawing/2014/main" id="{8EF72DCF-1AD4-4D43-9324-436FC0382111}"/>
              </a:ext>
            </a:extLst>
          </p:cNvPr>
          <p:cNvSpPr/>
          <p:nvPr/>
        </p:nvSpPr>
        <p:spPr>
          <a:xfrm>
            <a:off x="9028162" y="11368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0" name="Cube 499">
            <a:extLst>
              <a:ext uri="{FF2B5EF4-FFF2-40B4-BE49-F238E27FC236}">
                <a16:creationId xmlns:a16="http://schemas.microsoft.com/office/drawing/2014/main" id="{94F6F36B-1476-43BE-B14F-D4A8FA3D9B98}"/>
              </a:ext>
            </a:extLst>
          </p:cNvPr>
          <p:cNvSpPr/>
          <p:nvPr/>
        </p:nvSpPr>
        <p:spPr>
          <a:xfrm>
            <a:off x="9552463" y="11368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1" name="Cube 500">
            <a:extLst>
              <a:ext uri="{FF2B5EF4-FFF2-40B4-BE49-F238E27FC236}">
                <a16:creationId xmlns:a16="http://schemas.microsoft.com/office/drawing/2014/main" id="{904B2C3F-B02B-45CE-9B01-007ED5D0265C}"/>
              </a:ext>
            </a:extLst>
          </p:cNvPr>
          <p:cNvSpPr/>
          <p:nvPr/>
        </p:nvSpPr>
        <p:spPr>
          <a:xfrm>
            <a:off x="10076764" y="11368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2" name="Cube 501">
            <a:extLst>
              <a:ext uri="{FF2B5EF4-FFF2-40B4-BE49-F238E27FC236}">
                <a16:creationId xmlns:a16="http://schemas.microsoft.com/office/drawing/2014/main" id="{D0ED540C-A652-441B-BF83-7F9690F61096}"/>
              </a:ext>
            </a:extLst>
          </p:cNvPr>
          <p:cNvSpPr/>
          <p:nvPr/>
        </p:nvSpPr>
        <p:spPr>
          <a:xfrm>
            <a:off x="6753537" y="131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Cube 502">
            <a:extLst>
              <a:ext uri="{FF2B5EF4-FFF2-40B4-BE49-F238E27FC236}">
                <a16:creationId xmlns:a16="http://schemas.microsoft.com/office/drawing/2014/main" id="{0C1C8313-2B07-4EFC-9515-BA9508DA9180}"/>
              </a:ext>
            </a:extLst>
          </p:cNvPr>
          <p:cNvSpPr/>
          <p:nvPr/>
        </p:nvSpPr>
        <p:spPr>
          <a:xfrm>
            <a:off x="7277838" y="13165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Cube 503">
            <a:extLst>
              <a:ext uri="{FF2B5EF4-FFF2-40B4-BE49-F238E27FC236}">
                <a16:creationId xmlns:a16="http://schemas.microsoft.com/office/drawing/2014/main" id="{1E5C1D48-E207-4D1C-9610-A98BCACC59EE}"/>
              </a:ext>
            </a:extLst>
          </p:cNvPr>
          <p:cNvSpPr/>
          <p:nvPr/>
        </p:nvSpPr>
        <p:spPr>
          <a:xfrm>
            <a:off x="7802139" y="13165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Cube 504">
            <a:extLst>
              <a:ext uri="{FF2B5EF4-FFF2-40B4-BE49-F238E27FC236}">
                <a16:creationId xmlns:a16="http://schemas.microsoft.com/office/drawing/2014/main" id="{256DC6DB-F7BD-43E8-9B36-B45DDA7F4219}"/>
              </a:ext>
            </a:extLst>
          </p:cNvPr>
          <p:cNvSpPr/>
          <p:nvPr/>
        </p:nvSpPr>
        <p:spPr>
          <a:xfrm>
            <a:off x="8326440" y="13165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Cube 505">
            <a:extLst>
              <a:ext uri="{FF2B5EF4-FFF2-40B4-BE49-F238E27FC236}">
                <a16:creationId xmlns:a16="http://schemas.microsoft.com/office/drawing/2014/main" id="{57D27BA1-2D33-45CF-8067-F8546715A271}"/>
              </a:ext>
            </a:extLst>
          </p:cNvPr>
          <p:cNvSpPr/>
          <p:nvPr/>
        </p:nvSpPr>
        <p:spPr>
          <a:xfrm>
            <a:off x="8850741" y="13165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Cube 506">
            <a:extLst>
              <a:ext uri="{FF2B5EF4-FFF2-40B4-BE49-F238E27FC236}">
                <a16:creationId xmlns:a16="http://schemas.microsoft.com/office/drawing/2014/main" id="{F9DD081E-C0C7-4F62-AEF7-7FFEED08AB71}"/>
              </a:ext>
            </a:extLst>
          </p:cNvPr>
          <p:cNvSpPr/>
          <p:nvPr/>
        </p:nvSpPr>
        <p:spPr>
          <a:xfrm>
            <a:off x="9375042" y="13165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Cube 507">
            <a:extLst>
              <a:ext uri="{FF2B5EF4-FFF2-40B4-BE49-F238E27FC236}">
                <a16:creationId xmlns:a16="http://schemas.microsoft.com/office/drawing/2014/main" id="{2063993A-E9CA-4D68-AB27-C7B8561898C3}"/>
              </a:ext>
            </a:extLst>
          </p:cNvPr>
          <p:cNvSpPr/>
          <p:nvPr/>
        </p:nvSpPr>
        <p:spPr>
          <a:xfrm>
            <a:off x="9899343" y="13165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Cube 508">
            <a:extLst>
              <a:ext uri="{FF2B5EF4-FFF2-40B4-BE49-F238E27FC236}">
                <a16:creationId xmlns:a16="http://schemas.microsoft.com/office/drawing/2014/main" id="{1E12100A-2F8A-40BF-A636-FA8D52D34670}"/>
              </a:ext>
            </a:extLst>
          </p:cNvPr>
          <p:cNvSpPr/>
          <p:nvPr/>
        </p:nvSpPr>
        <p:spPr>
          <a:xfrm>
            <a:off x="7674761" y="407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Cube 509">
            <a:extLst>
              <a:ext uri="{FF2B5EF4-FFF2-40B4-BE49-F238E27FC236}">
                <a16:creationId xmlns:a16="http://schemas.microsoft.com/office/drawing/2014/main" id="{39E06A59-D360-4410-BC1E-174CE333CEC8}"/>
              </a:ext>
            </a:extLst>
          </p:cNvPr>
          <p:cNvSpPr/>
          <p:nvPr/>
        </p:nvSpPr>
        <p:spPr>
          <a:xfrm>
            <a:off x="8199062" y="4079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Cube 510">
            <a:extLst>
              <a:ext uri="{FF2B5EF4-FFF2-40B4-BE49-F238E27FC236}">
                <a16:creationId xmlns:a16="http://schemas.microsoft.com/office/drawing/2014/main" id="{09A8F861-BE8E-4B8F-8B24-55D317D2C089}"/>
              </a:ext>
            </a:extLst>
          </p:cNvPr>
          <p:cNvSpPr/>
          <p:nvPr/>
        </p:nvSpPr>
        <p:spPr>
          <a:xfrm>
            <a:off x="8723363" y="4079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Cube 511">
            <a:extLst>
              <a:ext uri="{FF2B5EF4-FFF2-40B4-BE49-F238E27FC236}">
                <a16:creationId xmlns:a16="http://schemas.microsoft.com/office/drawing/2014/main" id="{186245A8-31CA-4260-B992-70C476E79707}"/>
              </a:ext>
            </a:extLst>
          </p:cNvPr>
          <p:cNvSpPr/>
          <p:nvPr/>
        </p:nvSpPr>
        <p:spPr>
          <a:xfrm>
            <a:off x="9247664" y="4079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Cube 512">
            <a:extLst>
              <a:ext uri="{FF2B5EF4-FFF2-40B4-BE49-F238E27FC236}">
                <a16:creationId xmlns:a16="http://schemas.microsoft.com/office/drawing/2014/main" id="{F86C2C48-A56C-42B1-8249-BFB8B6420912}"/>
              </a:ext>
            </a:extLst>
          </p:cNvPr>
          <p:cNvSpPr/>
          <p:nvPr/>
        </p:nvSpPr>
        <p:spPr>
          <a:xfrm>
            <a:off x="9771965" y="4079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Cube 513">
            <a:extLst>
              <a:ext uri="{FF2B5EF4-FFF2-40B4-BE49-F238E27FC236}">
                <a16:creationId xmlns:a16="http://schemas.microsoft.com/office/drawing/2014/main" id="{CB5D4D73-94B1-437F-A86D-3617477869E1}"/>
              </a:ext>
            </a:extLst>
          </p:cNvPr>
          <p:cNvSpPr/>
          <p:nvPr/>
        </p:nvSpPr>
        <p:spPr>
          <a:xfrm>
            <a:off x="10296266" y="4079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Cube 514">
            <a:extLst>
              <a:ext uri="{FF2B5EF4-FFF2-40B4-BE49-F238E27FC236}">
                <a16:creationId xmlns:a16="http://schemas.microsoft.com/office/drawing/2014/main" id="{73856ECA-913C-4BB9-8C8B-75B6912242DB}"/>
              </a:ext>
            </a:extLst>
          </p:cNvPr>
          <p:cNvSpPr/>
          <p:nvPr/>
        </p:nvSpPr>
        <p:spPr>
          <a:xfrm>
            <a:off x="10820567" y="4079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Cube 515">
            <a:extLst>
              <a:ext uri="{FF2B5EF4-FFF2-40B4-BE49-F238E27FC236}">
                <a16:creationId xmlns:a16="http://schemas.microsoft.com/office/drawing/2014/main" id="{475E9E64-2AB0-4D1E-B345-F583688AA81D}"/>
              </a:ext>
            </a:extLst>
          </p:cNvPr>
          <p:cNvSpPr/>
          <p:nvPr/>
        </p:nvSpPr>
        <p:spPr>
          <a:xfrm>
            <a:off x="1435035" y="41816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Cube 516">
            <a:extLst>
              <a:ext uri="{FF2B5EF4-FFF2-40B4-BE49-F238E27FC236}">
                <a16:creationId xmlns:a16="http://schemas.microsoft.com/office/drawing/2014/main" id="{CBA2A463-658A-42A8-A736-E61F681D1DF5}"/>
              </a:ext>
            </a:extLst>
          </p:cNvPr>
          <p:cNvSpPr/>
          <p:nvPr/>
        </p:nvSpPr>
        <p:spPr>
          <a:xfrm>
            <a:off x="1959336" y="41816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Cube 517">
            <a:extLst>
              <a:ext uri="{FF2B5EF4-FFF2-40B4-BE49-F238E27FC236}">
                <a16:creationId xmlns:a16="http://schemas.microsoft.com/office/drawing/2014/main" id="{EA473C9F-EFFA-4AE3-AE41-36269E534B0F}"/>
              </a:ext>
            </a:extLst>
          </p:cNvPr>
          <p:cNvSpPr/>
          <p:nvPr/>
        </p:nvSpPr>
        <p:spPr>
          <a:xfrm>
            <a:off x="2483637" y="41816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Cube 518">
            <a:extLst>
              <a:ext uri="{FF2B5EF4-FFF2-40B4-BE49-F238E27FC236}">
                <a16:creationId xmlns:a16="http://schemas.microsoft.com/office/drawing/2014/main" id="{095967E2-59FD-4C64-80E5-0AF9B7B53FBB}"/>
              </a:ext>
            </a:extLst>
          </p:cNvPr>
          <p:cNvSpPr/>
          <p:nvPr/>
        </p:nvSpPr>
        <p:spPr>
          <a:xfrm>
            <a:off x="3007938" y="41816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Cube 519">
            <a:extLst>
              <a:ext uri="{FF2B5EF4-FFF2-40B4-BE49-F238E27FC236}">
                <a16:creationId xmlns:a16="http://schemas.microsoft.com/office/drawing/2014/main" id="{3CAF4BA4-9070-4711-B65E-A5739D34325E}"/>
              </a:ext>
            </a:extLst>
          </p:cNvPr>
          <p:cNvSpPr/>
          <p:nvPr/>
        </p:nvSpPr>
        <p:spPr>
          <a:xfrm>
            <a:off x="3532239" y="41816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Cube 520">
            <a:extLst>
              <a:ext uri="{FF2B5EF4-FFF2-40B4-BE49-F238E27FC236}">
                <a16:creationId xmlns:a16="http://schemas.microsoft.com/office/drawing/2014/main" id="{7AE3D6F8-E8A7-4BE0-BE96-4F8CD8C6039E}"/>
              </a:ext>
            </a:extLst>
          </p:cNvPr>
          <p:cNvSpPr/>
          <p:nvPr/>
        </p:nvSpPr>
        <p:spPr>
          <a:xfrm>
            <a:off x="4056540" y="41816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2" name="Cube 521">
            <a:extLst>
              <a:ext uri="{FF2B5EF4-FFF2-40B4-BE49-F238E27FC236}">
                <a16:creationId xmlns:a16="http://schemas.microsoft.com/office/drawing/2014/main" id="{BC51DF8A-4B0F-41ED-A794-A65F759F24DF}"/>
              </a:ext>
            </a:extLst>
          </p:cNvPr>
          <p:cNvSpPr/>
          <p:nvPr/>
        </p:nvSpPr>
        <p:spPr>
          <a:xfrm>
            <a:off x="4580841" y="41816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3" name="Cube 522">
            <a:extLst>
              <a:ext uri="{FF2B5EF4-FFF2-40B4-BE49-F238E27FC236}">
                <a16:creationId xmlns:a16="http://schemas.microsoft.com/office/drawing/2014/main" id="{9CCEFE93-57A9-4386-94A0-3F81D22CF722}"/>
              </a:ext>
            </a:extLst>
          </p:cNvPr>
          <p:cNvSpPr/>
          <p:nvPr/>
        </p:nvSpPr>
        <p:spPr>
          <a:xfrm>
            <a:off x="1257614" y="43613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4" name="Cube 523">
            <a:extLst>
              <a:ext uri="{FF2B5EF4-FFF2-40B4-BE49-F238E27FC236}">
                <a16:creationId xmlns:a16="http://schemas.microsoft.com/office/drawing/2014/main" id="{F146ACDF-0AA7-4364-B0A9-55B8EDA9CB21}"/>
              </a:ext>
            </a:extLst>
          </p:cNvPr>
          <p:cNvSpPr/>
          <p:nvPr/>
        </p:nvSpPr>
        <p:spPr>
          <a:xfrm>
            <a:off x="1781915" y="43613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5" name="Cube 524">
            <a:extLst>
              <a:ext uri="{FF2B5EF4-FFF2-40B4-BE49-F238E27FC236}">
                <a16:creationId xmlns:a16="http://schemas.microsoft.com/office/drawing/2014/main" id="{5B7CDB17-FE52-4CD6-82DD-BD36F699CBC4}"/>
              </a:ext>
            </a:extLst>
          </p:cNvPr>
          <p:cNvSpPr/>
          <p:nvPr/>
        </p:nvSpPr>
        <p:spPr>
          <a:xfrm>
            <a:off x="2306216" y="43613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6" name="Cube 525">
            <a:extLst>
              <a:ext uri="{FF2B5EF4-FFF2-40B4-BE49-F238E27FC236}">
                <a16:creationId xmlns:a16="http://schemas.microsoft.com/office/drawing/2014/main" id="{218D8339-12DD-40B6-84DA-BF06EBB63E16}"/>
              </a:ext>
            </a:extLst>
          </p:cNvPr>
          <p:cNvSpPr/>
          <p:nvPr/>
        </p:nvSpPr>
        <p:spPr>
          <a:xfrm>
            <a:off x="2830517" y="43613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7" name="Cube 526">
            <a:extLst>
              <a:ext uri="{FF2B5EF4-FFF2-40B4-BE49-F238E27FC236}">
                <a16:creationId xmlns:a16="http://schemas.microsoft.com/office/drawing/2014/main" id="{282BF49D-7F3D-40EF-AF07-F8AD1E273A64}"/>
              </a:ext>
            </a:extLst>
          </p:cNvPr>
          <p:cNvSpPr/>
          <p:nvPr/>
        </p:nvSpPr>
        <p:spPr>
          <a:xfrm>
            <a:off x="3354818" y="43613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8" name="Cube 527">
            <a:extLst>
              <a:ext uri="{FF2B5EF4-FFF2-40B4-BE49-F238E27FC236}">
                <a16:creationId xmlns:a16="http://schemas.microsoft.com/office/drawing/2014/main" id="{FF9D0F21-87D8-44AE-839F-2DE4745F13DE}"/>
              </a:ext>
            </a:extLst>
          </p:cNvPr>
          <p:cNvSpPr/>
          <p:nvPr/>
        </p:nvSpPr>
        <p:spPr>
          <a:xfrm>
            <a:off x="3879119" y="43613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9" name="Cube 528">
            <a:extLst>
              <a:ext uri="{FF2B5EF4-FFF2-40B4-BE49-F238E27FC236}">
                <a16:creationId xmlns:a16="http://schemas.microsoft.com/office/drawing/2014/main" id="{D675895B-0BC3-4881-BCAC-00BCC6BBC789}"/>
              </a:ext>
            </a:extLst>
          </p:cNvPr>
          <p:cNvSpPr/>
          <p:nvPr/>
        </p:nvSpPr>
        <p:spPr>
          <a:xfrm>
            <a:off x="4403420" y="43613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0" name="Cube 529">
            <a:extLst>
              <a:ext uri="{FF2B5EF4-FFF2-40B4-BE49-F238E27FC236}">
                <a16:creationId xmlns:a16="http://schemas.microsoft.com/office/drawing/2014/main" id="{AA176553-0454-4E55-A503-8C75D4D266AF}"/>
              </a:ext>
            </a:extLst>
          </p:cNvPr>
          <p:cNvSpPr/>
          <p:nvPr/>
        </p:nvSpPr>
        <p:spPr>
          <a:xfrm>
            <a:off x="1080193" y="45410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1" name="Cube 530">
            <a:extLst>
              <a:ext uri="{FF2B5EF4-FFF2-40B4-BE49-F238E27FC236}">
                <a16:creationId xmlns:a16="http://schemas.microsoft.com/office/drawing/2014/main" id="{56C880B6-A35F-4E57-B87F-C4907D134A40}"/>
              </a:ext>
            </a:extLst>
          </p:cNvPr>
          <p:cNvSpPr/>
          <p:nvPr/>
        </p:nvSpPr>
        <p:spPr>
          <a:xfrm>
            <a:off x="1604494" y="45410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2" name="Cube 531">
            <a:extLst>
              <a:ext uri="{FF2B5EF4-FFF2-40B4-BE49-F238E27FC236}">
                <a16:creationId xmlns:a16="http://schemas.microsoft.com/office/drawing/2014/main" id="{0434CEEF-4718-4995-8A91-77853CB16703}"/>
              </a:ext>
            </a:extLst>
          </p:cNvPr>
          <p:cNvSpPr/>
          <p:nvPr/>
        </p:nvSpPr>
        <p:spPr>
          <a:xfrm>
            <a:off x="2128795" y="45410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3" name="Cube 532">
            <a:extLst>
              <a:ext uri="{FF2B5EF4-FFF2-40B4-BE49-F238E27FC236}">
                <a16:creationId xmlns:a16="http://schemas.microsoft.com/office/drawing/2014/main" id="{A0A5E87C-ECEC-4FCF-AD2C-1FCF37682340}"/>
              </a:ext>
            </a:extLst>
          </p:cNvPr>
          <p:cNvSpPr/>
          <p:nvPr/>
        </p:nvSpPr>
        <p:spPr>
          <a:xfrm>
            <a:off x="2653096" y="45410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4" name="Cube 533">
            <a:extLst>
              <a:ext uri="{FF2B5EF4-FFF2-40B4-BE49-F238E27FC236}">
                <a16:creationId xmlns:a16="http://schemas.microsoft.com/office/drawing/2014/main" id="{22D9D60F-21D8-4D56-B43D-BEEABAA08317}"/>
              </a:ext>
            </a:extLst>
          </p:cNvPr>
          <p:cNvSpPr/>
          <p:nvPr/>
        </p:nvSpPr>
        <p:spPr>
          <a:xfrm>
            <a:off x="3177397" y="45410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5" name="Cube 534">
            <a:extLst>
              <a:ext uri="{FF2B5EF4-FFF2-40B4-BE49-F238E27FC236}">
                <a16:creationId xmlns:a16="http://schemas.microsoft.com/office/drawing/2014/main" id="{DAC00D87-4F9F-4A53-BF30-08D1114BF45F}"/>
              </a:ext>
            </a:extLst>
          </p:cNvPr>
          <p:cNvSpPr/>
          <p:nvPr/>
        </p:nvSpPr>
        <p:spPr>
          <a:xfrm>
            <a:off x="3701698" y="45410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6" name="Cube 535">
            <a:extLst>
              <a:ext uri="{FF2B5EF4-FFF2-40B4-BE49-F238E27FC236}">
                <a16:creationId xmlns:a16="http://schemas.microsoft.com/office/drawing/2014/main" id="{D8B44DF5-D280-4CF2-812F-F2EDD26E58EC}"/>
              </a:ext>
            </a:extLst>
          </p:cNvPr>
          <p:cNvSpPr/>
          <p:nvPr/>
        </p:nvSpPr>
        <p:spPr>
          <a:xfrm>
            <a:off x="4225999" y="45410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7" name="Cube 536">
            <a:extLst>
              <a:ext uri="{FF2B5EF4-FFF2-40B4-BE49-F238E27FC236}">
                <a16:creationId xmlns:a16="http://schemas.microsoft.com/office/drawing/2014/main" id="{E4E42D02-D910-47A6-A372-BBAC22A457D6}"/>
              </a:ext>
            </a:extLst>
          </p:cNvPr>
          <p:cNvSpPr/>
          <p:nvPr/>
        </p:nvSpPr>
        <p:spPr>
          <a:xfrm>
            <a:off x="902772" y="47207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8" name="Cube 537">
            <a:extLst>
              <a:ext uri="{FF2B5EF4-FFF2-40B4-BE49-F238E27FC236}">
                <a16:creationId xmlns:a16="http://schemas.microsoft.com/office/drawing/2014/main" id="{34DDF6E4-6E42-4D93-959C-CD88F6A6A12F}"/>
              </a:ext>
            </a:extLst>
          </p:cNvPr>
          <p:cNvSpPr/>
          <p:nvPr/>
        </p:nvSpPr>
        <p:spPr>
          <a:xfrm>
            <a:off x="1427073" y="47207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9" name="Cube 538">
            <a:extLst>
              <a:ext uri="{FF2B5EF4-FFF2-40B4-BE49-F238E27FC236}">
                <a16:creationId xmlns:a16="http://schemas.microsoft.com/office/drawing/2014/main" id="{ACF8FB41-2981-4F82-8526-47BE798EBA1E}"/>
              </a:ext>
            </a:extLst>
          </p:cNvPr>
          <p:cNvSpPr/>
          <p:nvPr/>
        </p:nvSpPr>
        <p:spPr>
          <a:xfrm>
            <a:off x="1951374" y="47207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0" name="Cube 539">
            <a:extLst>
              <a:ext uri="{FF2B5EF4-FFF2-40B4-BE49-F238E27FC236}">
                <a16:creationId xmlns:a16="http://schemas.microsoft.com/office/drawing/2014/main" id="{C682E5DC-9C2C-4FFC-A0E9-63124145A23F}"/>
              </a:ext>
            </a:extLst>
          </p:cNvPr>
          <p:cNvSpPr/>
          <p:nvPr/>
        </p:nvSpPr>
        <p:spPr>
          <a:xfrm>
            <a:off x="2475675" y="47207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1" name="Cube 540">
            <a:extLst>
              <a:ext uri="{FF2B5EF4-FFF2-40B4-BE49-F238E27FC236}">
                <a16:creationId xmlns:a16="http://schemas.microsoft.com/office/drawing/2014/main" id="{209342F4-4561-46AB-8A4F-30CC2685840C}"/>
              </a:ext>
            </a:extLst>
          </p:cNvPr>
          <p:cNvSpPr/>
          <p:nvPr/>
        </p:nvSpPr>
        <p:spPr>
          <a:xfrm>
            <a:off x="2999976" y="47207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2" name="Cube 541">
            <a:extLst>
              <a:ext uri="{FF2B5EF4-FFF2-40B4-BE49-F238E27FC236}">
                <a16:creationId xmlns:a16="http://schemas.microsoft.com/office/drawing/2014/main" id="{34836E84-6424-479D-A897-4DD205F4A67C}"/>
              </a:ext>
            </a:extLst>
          </p:cNvPr>
          <p:cNvSpPr/>
          <p:nvPr/>
        </p:nvSpPr>
        <p:spPr>
          <a:xfrm>
            <a:off x="3524277" y="47207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3" name="Cube 542">
            <a:extLst>
              <a:ext uri="{FF2B5EF4-FFF2-40B4-BE49-F238E27FC236}">
                <a16:creationId xmlns:a16="http://schemas.microsoft.com/office/drawing/2014/main" id="{52F5DC8F-FC28-48CF-B584-97C85731257C}"/>
              </a:ext>
            </a:extLst>
          </p:cNvPr>
          <p:cNvSpPr/>
          <p:nvPr/>
        </p:nvSpPr>
        <p:spPr>
          <a:xfrm>
            <a:off x="4048578" y="47207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4" name="Cube 543">
            <a:extLst>
              <a:ext uri="{FF2B5EF4-FFF2-40B4-BE49-F238E27FC236}">
                <a16:creationId xmlns:a16="http://schemas.microsoft.com/office/drawing/2014/main" id="{98EA569F-FF20-4834-8DE5-C3F6DDB7D272}"/>
              </a:ext>
            </a:extLst>
          </p:cNvPr>
          <p:cNvSpPr/>
          <p:nvPr/>
        </p:nvSpPr>
        <p:spPr>
          <a:xfrm>
            <a:off x="725351" y="49004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5" name="Cube 544">
            <a:extLst>
              <a:ext uri="{FF2B5EF4-FFF2-40B4-BE49-F238E27FC236}">
                <a16:creationId xmlns:a16="http://schemas.microsoft.com/office/drawing/2014/main" id="{ECA96D0F-4763-4D04-87D0-CFB4EAC9211D}"/>
              </a:ext>
            </a:extLst>
          </p:cNvPr>
          <p:cNvSpPr/>
          <p:nvPr/>
        </p:nvSpPr>
        <p:spPr>
          <a:xfrm>
            <a:off x="1249652" y="49004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6" name="Cube 545">
            <a:extLst>
              <a:ext uri="{FF2B5EF4-FFF2-40B4-BE49-F238E27FC236}">
                <a16:creationId xmlns:a16="http://schemas.microsoft.com/office/drawing/2014/main" id="{FFC74499-B527-4503-8360-38C77051244F}"/>
              </a:ext>
            </a:extLst>
          </p:cNvPr>
          <p:cNvSpPr/>
          <p:nvPr/>
        </p:nvSpPr>
        <p:spPr>
          <a:xfrm>
            <a:off x="1773953" y="49004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7" name="Cube 546">
            <a:extLst>
              <a:ext uri="{FF2B5EF4-FFF2-40B4-BE49-F238E27FC236}">
                <a16:creationId xmlns:a16="http://schemas.microsoft.com/office/drawing/2014/main" id="{BF53CD30-420E-45BD-BEE4-7985CAD9A0CC}"/>
              </a:ext>
            </a:extLst>
          </p:cNvPr>
          <p:cNvSpPr/>
          <p:nvPr/>
        </p:nvSpPr>
        <p:spPr>
          <a:xfrm>
            <a:off x="2298254" y="490042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8" name="Cube 547">
            <a:extLst>
              <a:ext uri="{FF2B5EF4-FFF2-40B4-BE49-F238E27FC236}">
                <a16:creationId xmlns:a16="http://schemas.microsoft.com/office/drawing/2014/main" id="{E53B4D08-2F92-4FEE-A497-FA72302AB95F}"/>
              </a:ext>
            </a:extLst>
          </p:cNvPr>
          <p:cNvSpPr/>
          <p:nvPr/>
        </p:nvSpPr>
        <p:spPr>
          <a:xfrm>
            <a:off x="2822555" y="49004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9" name="Cube 548">
            <a:extLst>
              <a:ext uri="{FF2B5EF4-FFF2-40B4-BE49-F238E27FC236}">
                <a16:creationId xmlns:a16="http://schemas.microsoft.com/office/drawing/2014/main" id="{AEB378E6-8260-435A-AA29-1DE0D045718F}"/>
              </a:ext>
            </a:extLst>
          </p:cNvPr>
          <p:cNvSpPr/>
          <p:nvPr/>
        </p:nvSpPr>
        <p:spPr>
          <a:xfrm>
            <a:off x="3346856" y="490042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0" name="Cube 549">
            <a:extLst>
              <a:ext uri="{FF2B5EF4-FFF2-40B4-BE49-F238E27FC236}">
                <a16:creationId xmlns:a16="http://schemas.microsoft.com/office/drawing/2014/main" id="{7D8930E7-3036-435D-86FD-C8B3FBC92FAE}"/>
              </a:ext>
            </a:extLst>
          </p:cNvPr>
          <p:cNvSpPr/>
          <p:nvPr/>
        </p:nvSpPr>
        <p:spPr>
          <a:xfrm>
            <a:off x="3871157" y="490041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1" name="Cube 550">
            <a:extLst>
              <a:ext uri="{FF2B5EF4-FFF2-40B4-BE49-F238E27FC236}">
                <a16:creationId xmlns:a16="http://schemas.microsoft.com/office/drawing/2014/main" id="{E853EA59-7110-48DB-958C-C14A0CCFD274}"/>
              </a:ext>
            </a:extLst>
          </p:cNvPr>
          <p:cNvSpPr/>
          <p:nvPr/>
        </p:nvSpPr>
        <p:spPr>
          <a:xfrm>
            <a:off x="547930" y="50801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2" name="Cube 551">
            <a:extLst>
              <a:ext uri="{FF2B5EF4-FFF2-40B4-BE49-F238E27FC236}">
                <a16:creationId xmlns:a16="http://schemas.microsoft.com/office/drawing/2014/main" id="{E5EC294E-72EA-4E3A-A512-2475930865B2}"/>
              </a:ext>
            </a:extLst>
          </p:cNvPr>
          <p:cNvSpPr/>
          <p:nvPr/>
        </p:nvSpPr>
        <p:spPr>
          <a:xfrm>
            <a:off x="1072231" y="508012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3" name="Cube 552">
            <a:extLst>
              <a:ext uri="{FF2B5EF4-FFF2-40B4-BE49-F238E27FC236}">
                <a16:creationId xmlns:a16="http://schemas.microsoft.com/office/drawing/2014/main" id="{17DF6FC0-366D-4E2E-BA9A-ECB842B6CAB4}"/>
              </a:ext>
            </a:extLst>
          </p:cNvPr>
          <p:cNvSpPr/>
          <p:nvPr/>
        </p:nvSpPr>
        <p:spPr>
          <a:xfrm>
            <a:off x="1596532" y="508011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4" name="Cube 553">
            <a:extLst>
              <a:ext uri="{FF2B5EF4-FFF2-40B4-BE49-F238E27FC236}">
                <a16:creationId xmlns:a16="http://schemas.microsoft.com/office/drawing/2014/main" id="{CF54F4D8-F606-43BB-AF74-A797E7B5B04D}"/>
              </a:ext>
            </a:extLst>
          </p:cNvPr>
          <p:cNvSpPr/>
          <p:nvPr/>
        </p:nvSpPr>
        <p:spPr>
          <a:xfrm>
            <a:off x="2120833" y="508011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5" name="Cube 554">
            <a:extLst>
              <a:ext uri="{FF2B5EF4-FFF2-40B4-BE49-F238E27FC236}">
                <a16:creationId xmlns:a16="http://schemas.microsoft.com/office/drawing/2014/main" id="{0287A048-DB64-4E3F-910C-63D199B4479E}"/>
              </a:ext>
            </a:extLst>
          </p:cNvPr>
          <p:cNvSpPr/>
          <p:nvPr/>
        </p:nvSpPr>
        <p:spPr>
          <a:xfrm>
            <a:off x="2645134" y="508011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6" name="Cube 555">
            <a:extLst>
              <a:ext uri="{FF2B5EF4-FFF2-40B4-BE49-F238E27FC236}">
                <a16:creationId xmlns:a16="http://schemas.microsoft.com/office/drawing/2014/main" id="{EACE07DF-7E52-4507-9898-18EA1A0E895A}"/>
              </a:ext>
            </a:extLst>
          </p:cNvPr>
          <p:cNvSpPr/>
          <p:nvPr/>
        </p:nvSpPr>
        <p:spPr>
          <a:xfrm>
            <a:off x="3169435" y="508011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7" name="Cube 556">
            <a:extLst>
              <a:ext uri="{FF2B5EF4-FFF2-40B4-BE49-F238E27FC236}">
                <a16:creationId xmlns:a16="http://schemas.microsoft.com/office/drawing/2014/main" id="{CE762425-C680-4D9A-94C3-724060932EF1}"/>
              </a:ext>
            </a:extLst>
          </p:cNvPr>
          <p:cNvSpPr/>
          <p:nvPr/>
        </p:nvSpPr>
        <p:spPr>
          <a:xfrm>
            <a:off x="3693736" y="508011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8" name="Cube 557">
            <a:extLst>
              <a:ext uri="{FF2B5EF4-FFF2-40B4-BE49-F238E27FC236}">
                <a16:creationId xmlns:a16="http://schemas.microsoft.com/office/drawing/2014/main" id="{99B5CE60-FDD6-44FD-ABFF-105F63E3E849}"/>
              </a:ext>
            </a:extLst>
          </p:cNvPr>
          <p:cNvSpPr/>
          <p:nvPr/>
        </p:nvSpPr>
        <p:spPr>
          <a:xfrm>
            <a:off x="1430492" y="36425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9" name="Cube 558">
            <a:extLst>
              <a:ext uri="{FF2B5EF4-FFF2-40B4-BE49-F238E27FC236}">
                <a16:creationId xmlns:a16="http://schemas.microsoft.com/office/drawing/2014/main" id="{AAEF869C-7E46-417D-AFDC-37E084834933}"/>
              </a:ext>
            </a:extLst>
          </p:cNvPr>
          <p:cNvSpPr/>
          <p:nvPr/>
        </p:nvSpPr>
        <p:spPr>
          <a:xfrm>
            <a:off x="1954793" y="36425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0" name="Cube 559">
            <a:extLst>
              <a:ext uri="{FF2B5EF4-FFF2-40B4-BE49-F238E27FC236}">
                <a16:creationId xmlns:a16="http://schemas.microsoft.com/office/drawing/2014/main" id="{3C07E162-7BF1-4921-B797-A444F9B83291}"/>
              </a:ext>
            </a:extLst>
          </p:cNvPr>
          <p:cNvSpPr/>
          <p:nvPr/>
        </p:nvSpPr>
        <p:spPr>
          <a:xfrm>
            <a:off x="2479094" y="36425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1" name="Cube 560">
            <a:extLst>
              <a:ext uri="{FF2B5EF4-FFF2-40B4-BE49-F238E27FC236}">
                <a16:creationId xmlns:a16="http://schemas.microsoft.com/office/drawing/2014/main" id="{B3405515-C692-4C61-AC07-2E29CCB4AC64}"/>
              </a:ext>
            </a:extLst>
          </p:cNvPr>
          <p:cNvSpPr/>
          <p:nvPr/>
        </p:nvSpPr>
        <p:spPr>
          <a:xfrm>
            <a:off x="3003395" y="36425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2" name="Cube 561">
            <a:extLst>
              <a:ext uri="{FF2B5EF4-FFF2-40B4-BE49-F238E27FC236}">
                <a16:creationId xmlns:a16="http://schemas.microsoft.com/office/drawing/2014/main" id="{77570E68-E7A5-4BF5-BAF2-6DDEAD23FCD2}"/>
              </a:ext>
            </a:extLst>
          </p:cNvPr>
          <p:cNvSpPr/>
          <p:nvPr/>
        </p:nvSpPr>
        <p:spPr>
          <a:xfrm>
            <a:off x="3527696" y="36425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3" name="Cube 562">
            <a:extLst>
              <a:ext uri="{FF2B5EF4-FFF2-40B4-BE49-F238E27FC236}">
                <a16:creationId xmlns:a16="http://schemas.microsoft.com/office/drawing/2014/main" id="{0E124C71-E7D2-47BC-8F8E-83970BDF5F0A}"/>
              </a:ext>
            </a:extLst>
          </p:cNvPr>
          <p:cNvSpPr/>
          <p:nvPr/>
        </p:nvSpPr>
        <p:spPr>
          <a:xfrm>
            <a:off x="4051997" y="36425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4" name="Cube 563">
            <a:extLst>
              <a:ext uri="{FF2B5EF4-FFF2-40B4-BE49-F238E27FC236}">
                <a16:creationId xmlns:a16="http://schemas.microsoft.com/office/drawing/2014/main" id="{A2CC970B-905D-4260-94CC-6B64901E9000}"/>
              </a:ext>
            </a:extLst>
          </p:cNvPr>
          <p:cNvSpPr/>
          <p:nvPr/>
        </p:nvSpPr>
        <p:spPr>
          <a:xfrm>
            <a:off x="4576298" y="36425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5" name="Cube 564">
            <a:extLst>
              <a:ext uri="{FF2B5EF4-FFF2-40B4-BE49-F238E27FC236}">
                <a16:creationId xmlns:a16="http://schemas.microsoft.com/office/drawing/2014/main" id="{A2B7A85C-FBBA-4218-B7FC-5B512E24A9DE}"/>
              </a:ext>
            </a:extLst>
          </p:cNvPr>
          <p:cNvSpPr/>
          <p:nvPr/>
        </p:nvSpPr>
        <p:spPr>
          <a:xfrm>
            <a:off x="1253071" y="38222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6" name="Cube 565">
            <a:extLst>
              <a:ext uri="{FF2B5EF4-FFF2-40B4-BE49-F238E27FC236}">
                <a16:creationId xmlns:a16="http://schemas.microsoft.com/office/drawing/2014/main" id="{31CB46B3-E23D-4438-9066-B46D30AE6CF1}"/>
              </a:ext>
            </a:extLst>
          </p:cNvPr>
          <p:cNvSpPr/>
          <p:nvPr/>
        </p:nvSpPr>
        <p:spPr>
          <a:xfrm>
            <a:off x="1777372" y="38222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7" name="Cube 566">
            <a:extLst>
              <a:ext uri="{FF2B5EF4-FFF2-40B4-BE49-F238E27FC236}">
                <a16:creationId xmlns:a16="http://schemas.microsoft.com/office/drawing/2014/main" id="{DFE9D1E5-A896-4995-826A-0626FB4C4E9A}"/>
              </a:ext>
            </a:extLst>
          </p:cNvPr>
          <p:cNvSpPr/>
          <p:nvPr/>
        </p:nvSpPr>
        <p:spPr>
          <a:xfrm>
            <a:off x="2301673" y="38222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8" name="Cube 567">
            <a:extLst>
              <a:ext uri="{FF2B5EF4-FFF2-40B4-BE49-F238E27FC236}">
                <a16:creationId xmlns:a16="http://schemas.microsoft.com/office/drawing/2014/main" id="{8DE43ED2-71DC-4EF3-97D4-D4AE7165E834}"/>
              </a:ext>
            </a:extLst>
          </p:cNvPr>
          <p:cNvSpPr/>
          <p:nvPr/>
        </p:nvSpPr>
        <p:spPr>
          <a:xfrm>
            <a:off x="2825974" y="38222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9" name="Cube 568">
            <a:extLst>
              <a:ext uri="{FF2B5EF4-FFF2-40B4-BE49-F238E27FC236}">
                <a16:creationId xmlns:a16="http://schemas.microsoft.com/office/drawing/2014/main" id="{F6A6B372-B3A3-44C4-A55D-F1137A832CCD}"/>
              </a:ext>
            </a:extLst>
          </p:cNvPr>
          <p:cNvSpPr/>
          <p:nvPr/>
        </p:nvSpPr>
        <p:spPr>
          <a:xfrm>
            <a:off x="3350275" y="38222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0" name="Cube 569">
            <a:extLst>
              <a:ext uri="{FF2B5EF4-FFF2-40B4-BE49-F238E27FC236}">
                <a16:creationId xmlns:a16="http://schemas.microsoft.com/office/drawing/2014/main" id="{1E77C189-EA78-4A0D-BBDA-764557A6874A}"/>
              </a:ext>
            </a:extLst>
          </p:cNvPr>
          <p:cNvSpPr/>
          <p:nvPr/>
        </p:nvSpPr>
        <p:spPr>
          <a:xfrm>
            <a:off x="3874576" y="38222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1" name="Cube 570">
            <a:extLst>
              <a:ext uri="{FF2B5EF4-FFF2-40B4-BE49-F238E27FC236}">
                <a16:creationId xmlns:a16="http://schemas.microsoft.com/office/drawing/2014/main" id="{3E4BF7A7-EDA2-40A4-918C-DFC7C19BBDD9}"/>
              </a:ext>
            </a:extLst>
          </p:cNvPr>
          <p:cNvSpPr/>
          <p:nvPr/>
        </p:nvSpPr>
        <p:spPr>
          <a:xfrm>
            <a:off x="4398877" y="38222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2" name="Cube 571">
            <a:extLst>
              <a:ext uri="{FF2B5EF4-FFF2-40B4-BE49-F238E27FC236}">
                <a16:creationId xmlns:a16="http://schemas.microsoft.com/office/drawing/2014/main" id="{0D339FD1-E92F-46BC-88A7-B1905754C776}"/>
              </a:ext>
            </a:extLst>
          </p:cNvPr>
          <p:cNvSpPr/>
          <p:nvPr/>
        </p:nvSpPr>
        <p:spPr>
          <a:xfrm>
            <a:off x="1075650" y="40019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3" name="Cube 572">
            <a:extLst>
              <a:ext uri="{FF2B5EF4-FFF2-40B4-BE49-F238E27FC236}">
                <a16:creationId xmlns:a16="http://schemas.microsoft.com/office/drawing/2014/main" id="{8EE7D10E-12B9-4116-AFFE-A0947948BCE2}"/>
              </a:ext>
            </a:extLst>
          </p:cNvPr>
          <p:cNvSpPr/>
          <p:nvPr/>
        </p:nvSpPr>
        <p:spPr>
          <a:xfrm>
            <a:off x="1599951" y="40019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4" name="Cube 573">
            <a:extLst>
              <a:ext uri="{FF2B5EF4-FFF2-40B4-BE49-F238E27FC236}">
                <a16:creationId xmlns:a16="http://schemas.microsoft.com/office/drawing/2014/main" id="{D66E2BEE-A683-45E4-B2F3-F567EB1C431D}"/>
              </a:ext>
            </a:extLst>
          </p:cNvPr>
          <p:cNvSpPr/>
          <p:nvPr/>
        </p:nvSpPr>
        <p:spPr>
          <a:xfrm>
            <a:off x="2124252" y="40019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5" name="Cube 574">
            <a:extLst>
              <a:ext uri="{FF2B5EF4-FFF2-40B4-BE49-F238E27FC236}">
                <a16:creationId xmlns:a16="http://schemas.microsoft.com/office/drawing/2014/main" id="{FD75AE4A-0443-4365-9499-2721814946CB}"/>
              </a:ext>
            </a:extLst>
          </p:cNvPr>
          <p:cNvSpPr/>
          <p:nvPr/>
        </p:nvSpPr>
        <p:spPr>
          <a:xfrm>
            <a:off x="2648553" y="40019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6" name="Cube 575">
            <a:extLst>
              <a:ext uri="{FF2B5EF4-FFF2-40B4-BE49-F238E27FC236}">
                <a16:creationId xmlns:a16="http://schemas.microsoft.com/office/drawing/2014/main" id="{04BA0109-033A-4D3E-B5C2-469D70944AE7}"/>
              </a:ext>
            </a:extLst>
          </p:cNvPr>
          <p:cNvSpPr/>
          <p:nvPr/>
        </p:nvSpPr>
        <p:spPr>
          <a:xfrm>
            <a:off x="3172854" y="40019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7" name="Cube 576">
            <a:extLst>
              <a:ext uri="{FF2B5EF4-FFF2-40B4-BE49-F238E27FC236}">
                <a16:creationId xmlns:a16="http://schemas.microsoft.com/office/drawing/2014/main" id="{BB7645FD-AD67-42FC-9280-541A74B06F56}"/>
              </a:ext>
            </a:extLst>
          </p:cNvPr>
          <p:cNvSpPr/>
          <p:nvPr/>
        </p:nvSpPr>
        <p:spPr>
          <a:xfrm>
            <a:off x="3697155" y="40019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8" name="Cube 577">
            <a:extLst>
              <a:ext uri="{FF2B5EF4-FFF2-40B4-BE49-F238E27FC236}">
                <a16:creationId xmlns:a16="http://schemas.microsoft.com/office/drawing/2014/main" id="{3292C1D5-3E77-453C-9C98-CBCD1DE34235}"/>
              </a:ext>
            </a:extLst>
          </p:cNvPr>
          <p:cNvSpPr/>
          <p:nvPr/>
        </p:nvSpPr>
        <p:spPr>
          <a:xfrm>
            <a:off x="4221456" y="40019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9" name="Cube 578">
            <a:extLst>
              <a:ext uri="{FF2B5EF4-FFF2-40B4-BE49-F238E27FC236}">
                <a16:creationId xmlns:a16="http://schemas.microsoft.com/office/drawing/2014/main" id="{55462B7B-C1F8-4F97-BDC6-E66D7FEE5968}"/>
              </a:ext>
            </a:extLst>
          </p:cNvPr>
          <p:cNvSpPr/>
          <p:nvPr/>
        </p:nvSpPr>
        <p:spPr>
          <a:xfrm>
            <a:off x="898229" y="41816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0" name="Cube 579">
            <a:extLst>
              <a:ext uri="{FF2B5EF4-FFF2-40B4-BE49-F238E27FC236}">
                <a16:creationId xmlns:a16="http://schemas.microsoft.com/office/drawing/2014/main" id="{46480F71-4C5A-457D-9C80-DC97584E9C6D}"/>
              </a:ext>
            </a:extLst>
          </p:cNvPr>
          <p:cNvSpPr/>
          <p:nvPr/>
        </p:nvSpPr>
        <p:spPr>
          <a:xfrm>
            <a:off x="1422530" y="41816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1" name="Cube 580">
            <a:extLst>
              <a:ext uri="{FF2B5EF4-FFF2-40B4-BE49-F238E27FC236}">
                <a16:creationId xmlns:a16="http://schemas.microsoft.com/office/drawing/2014/main" id="{16BA863F-6D55-459C-84F1-938651D9E6D6}"/>
              </a:ext>
            </a:extLst>
          </p:cNvPr>
          <p:cNvSpPr/>
          <p:nvPr/>
        </p:nvSpPr>
        <p:spPr>
          <a:xfrm>
            <a:off x="1946831" y="41816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2" name="Cube 581">
            <a:extLst>
              <a:ext uri="{FF2B5EF4-FFF2-40B4-BE49-F238E27FC236}">
                <a16:creationId xmlns:a16="http://schemas.microsoft.com/office/drawing/2014/main" id="{EB74330D-AEB6-428E-B823-B463D08B2E15}"/>
              </a:ext>
            </a:extLst>
          </p:cNvPr>
          <p:cNvSpPr/>
          <p:nvPr/>
        </p:nvSpPr>
        <p:spPr>
          <a:xfrm>
            <a:off x="2471132" y="41816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3" name="Cube 582">
            <a:extLst>
              <a:ext uri="{FF2B5EF4-FFF2-40B4-BE49-F238E27FC236}">
                <a16:creationId xmlns:a16="http://schemas.microsoft.com/office/drawing/2014/main" id="{C85C886B-1CD1-411F-AAFC-8B05FB6277D5}"/>
              </a:ext>
            </a:extLst>
          </p:cNvPr>
          <p:cNvSpPr/>
          <p:nvPr/>
        </p:nvSpPr>
        <p:spPr>
          <a:xfrm>
            <a:off x="2995433" y="41816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4" name="Cube 583">
            <a:extLst>
              <a:ext uri="{FF2B5EF4-FFF2-40B4-BE49-F238E27FC236}">
                <a16:creationId xmlns:a16="http://schemas.microsoft.com/office/drawing/2014/main" id="{B17AFED0-5258-4525-9623-E6509CFBE54F}"/>
              </a:ext>
            </a:extLst>
          </p:cNvPr>
          <p:cNvSpPr/>
          <p:nvPr/>
        </p:nvSpPr>
        <p:spPr>
          <a:xfrm>
            <a:off x="3519734" y="41816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5" name="Cube 584">
            <a:extLst>
              <a:ext uri="{FF2B5EF4-FFF2-40B4-BE49-F238E27FC236}">
                <a16:creationId xmlns:a16="http://schemas.microsoft.com/office/drawing/2014/main" id="{696DA664-9AA3-4DB7-B74A-26E92B2C29F5}"/>
              </a:ext>
            </a:extLst>
          </p:cNvPr>
          <p:cNvSpPr/>
          <p:nvPr/>
        </p:nvSpPr>
        <p:spPr>
          <a:xfrm>
            <a:off x="4044035" y="41816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6" name="Cube 585">
            <a:extLst>
              <a:ext uri="{FF2B5EF4-FFF2-40B4-BE49-F238E27FC236}">
                <a16:creationId xmlns:a16="http://schemas.microsoft.com/office/drawing/2014/main" id="{77E54F51-EFBD-4B79-A236-B74C5EBEDB53}"/>
              </a:ext>
            </a:extLst>
          </p:cNvPr>
          <p:cNvSpPr/>
          <p:nvPr/>
        </p:nvSpPr>
        <p:spPr>
          <a:xfrm>
            <a:off x="720808" y="43613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7" name="Cube 586">
            <a:extLst>
              <a:ext uri="{FF2B5EF4-FFF2-40B4-BE49-F238E27FC236}">
                <a16:creationId xmlns:a16="http://schemas.microsoft.com/office/drawing/2014/main" id="{749947F2-4661-4B55-9F3C-6FD5AC8ACCCC}"/>
              </a:ext>
            </a:extLst>
          </p:cNvPr>
          <p:cNvSpPr/>
          <p:nvPr/>
        </p:nvSpPr>
        <p:spPr>
          <a:xfrm>
            <a:off x="1245109" y="43613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8" name="Cube 587">
            <a:extLst>
              <a:ext uri="{FF2B5EF4-FFF2-40B4-BE49-F238E27FC236}">
                <a16:creationId xmlns:a16="http://schemas.microsoft.com/office/drawing/2014/main" id="{9294685B-43FC-4BAB-844D-DB8A96F0F6EC}"/>
              </a:ext>
            </a:extLst>
          </p:cNvPr>
          <p:cNvSpPr/>
          <p:nvPr/>
        </p:nvSpPr>
        <p:spPr>
          <a:xfrm>
            <a:off x="1769410" y="43613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9" name="Cube 588">
            <a:extLst>
              <a:ext uri="{FF2B5EF4-FFF2-40B4-BE49-F238E27FC236}">
                <a16:creationId xmlns:a16="http://schemas.microsoft.com/office/drawing/2014/main" id="{BCF99B39-0744-4A28-8D47-C22EEFCF737A}"/>
              </a:ext>
            </a:extLst>
          </p:cNvPr>
          <p:cNvSpPr/>
          <p:nvPr/>
        </p:nvSpPr>
        <p:spPr>
          <a:xfrm>
            <a:off x="2293711" y="43613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0" name="Cube 589">
            <a:extLst>
              <a:ext uri="{FF2B5EF4-FFF2-40B4-BE49-F238E27FC236}">
                <a16:creationId xmlns:a16="http://schemas.microsoft.com/office/drawing/2014/main" id="{50283545-9B93-46DF-983F-815E97A87A39}"/>
              </a:ext>
            </a:extLst>
          </p:cNvPr>
          <p:cNvSpPr/>
          <p:nvPr/>
        </p:nvSpPr>
        <p:spPr>
          <a:xfrm>
            <a:off x="2818012" y="43613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1" name="Cube 590">
            <a:extLst>
              <a:ext uri="{FF2B5EF4-FFF2-40B4-BE49-F238E27FC236}">
                <a16:creationId xmlns:a16="http://schemas.microsoft.com/office/drawing/2014/main" id="{A8C5E8E7-99E8-4C2B-8AD5-07B15BA00083}"/>
              </a:ext>
            </a:extLst>
          </p:cNvPr>
          <p:cNvSpPr/>
          <p:nvPr/>
        </p:nvSpPr>
        <p:spPr>
          <a:xfrm>
            <a:off x="3342313" y="43613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2" name="Cube 591">
            <a:extLst>
              <a:ext uri="{FF2B5EF4-FFF2-40B4-BE49-F238E27FC236}">
                <a16:creationId xmlns:a16="http://schemas.microsoft.com/office/drawing/2014/main" id="{0AF4970A-9BD4-4A9C-BE4A-6C806579A454}"/>
              </a:ext>
            </a:extLst>
          </p:cNvPr>
          <p:cNvSpPr/>
          <p:nvPr/>
        </p:nvSpPr>
        <p:spPr>
          <a:xfrm>
            <a:off x="3866614" y="43613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3" name="Cube 592">
            <a:extLst>
              <a:ext uri="{FF2B5EF4-FFF2-40B4-BE49-F238E27FC236}">
                <a16:creationId xmlns:a16="http://schemas.microsoft.com/office/drawing/2014/main" id="{555BC6CE-4CD1-4702-BF61-4AAC95C506DF}"/>
              </a:ext>
            </a:extLst>
          </p:cNvPr>
          <p:cNvSpPr/>
          <p:nvPr/>
        </p:nvSpPr>
        <p:spPr>
          <a:xfrm>
            <a:off x="543387" y="45410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4" name="Cube 593">
            <a:extLst>
              <a:ext uri="{FF2B5EF4-FFF2-40B4-BE49-F238E27FC236}">
                <a16:creationId xmlns:a16="http://schemas.microsoft.com/office/drawing/2014/main" id="{828966E5-CF1D-4CA7-9017-29A885344662}"/>
              </a:ext>
            </a:extLst>
          </p:cNvPr>
          <p:cNvSpPr/>
          <p:nvPr/>
        </p:nvSpPr>
        <p:spPr>
          <a:xfrm>
            <a:off x="1067688" y="45410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5" name="Cube 594">
            <a:extLst>
              <a:ext uri="{FF2B5EF4-FFF2-40B4-BE49-F238E27FC236}">
                <a16:creationId xmlns:a16="http://schemas.microsoft.com/office/drawing/2014/main" id="{84EA11DF-4004-42B1-A8EE-91A99666149A}"/>
              </a:ext>
            </a:extLst>
          </p:cNvPr>
          <p:cNvSpPr/>
          <p:nvPr/>
        </p:nvSpPr>
        <p:spPr>
          <a:xfrm>
            <a:off x="1591989" y="45410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6" name="Cube 595">
            <a:extLst>
              <a:ext uri="{FF2B5EF4-FFF2-40B4-BE49-F238E27FC236}">
                <a16:creationId xmlns:a16="http://schemas.microsoft.com/office/drawing/2014/main" id="{93626D5E-CE80-4509-80B7-9DF92B4E30CD}"/>
              </a:ext>
            </a:extLst>
          </p:cNvPr>
          <p:cNvSpPr/>
          <p:nvPr/>
        </p:nvSpPr>
        <p:spPr>
          <a:xfrm>
            <a:off x="2116290" y="45410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7" name="Cube 596">
            <a:extLst>
              <a:ext uri="{FF2B5EF4-FFF2-40B4-BE49-F238E27FC236}">
                <a16:creationId xmlns:a16="http://schemas.microsoft.com/office/drawing/2014/main" id="{0C70CD15-78FC-419F-99F2-BFDDF21628C8}"/>
              </a:ext>
            </a:extLst>
          </p:cNvPr>
          <p:cNvSpPr/>
          <p:nvPr/>
        </p:nvSpPr>
        <p:spPr>
          <a:xfrm>
            <a:off x="2640591" y="45410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8" name="Cube 597">
            <a:extLst>
              <a:ext uri="{FF2B5EF4-FFF2-40B4-BE49-F238E27FC236}">
                <a16:creationId xmlns:a16="http://schemas.microsoft.com/office/drawing/2014/main" id="{B605680F-736D-430D-901A-F0EBE175348A}"/>
              </a:ext>
            </a:extLst>
          </p:cNvPr>
          <p:cNvSpPr/>
          <p:nvPr/>
        </p:nvSpPr>
        <p:spPr>
          <a:xfrm>
            <a:off x="3164892" y="454102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9" name="Cube 598">
            <a:extLst>
              <a:ext uri="{FF2B5EF4-FFF2-40B4-BE49-F238E27FC236}">
                <a16:creationId xmlns:a16="http://schemas.microsoft.com/office/drawing/2014/main" id="{6C120FC0-B536-413F-8C6F-7F5F7BA9913E}"/>
              </a:ext>
            </a:extLst>
          </p:cNvPr>
          <p:cNvSpPr/>
          <p:nvPr/>
        </p:nvSpPr>
        <p:spPr>
          <a:xfrm>
            <a:off x="3689193" y="45410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0" name="Cube 599">
            <a:extLst>
              <a:ext uri="{FF2B5EF4-FFF2-40B4-BE49-F238E27FC236}">
                <a16:creationId xmlns:a16="http://schemas.microsoft.com/office/drawing/2014/main" id="{5608D148-05E2-42E5-AE24-67D47C0807AA}"/>
              </a:ext>
            </a:extLst>
          </p:cNvPr>
          <p:cNvSpPr/>
          <p:nvPr/>
        </p:nvSpPr>
        <p:spPr>
          <a:xfrm>
            <a:off x="1425949" y="31034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1" name="Cube 600">
            <a:extLst>
              <a:ext uri="{FF2B5EF4-FFF2-40B4-BE49-F238E27FC236}">
                <a16:creationId xmlns:a16="http://schemas.microsoft.com/office/drawing/2014/main" id="{59D47470-0427-4ADA-B103-5967EF6B90CF}"/>
              </a:ext>
            </a:extLst>
          </p:cNvPr>
          <p:cNvSpPr/>
          <p:nvPr/>
        </p:nvSpPr>
        <p:spPr>
          <a:xfrm>
            <a:off x="1950250" y="31034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2" name="Cube 601">
            <a:extLst>
              <a:ext uri="{FF2B5EF4-FFF2-40B4-BE49-F238E27FC236}">
                <a16:creationId xmlns:a16="http://schemas.microsoft.com/office/drawing/2014/main" id="{95B2C10B-2B8F-4A47-973A-C26B9881D06B}"/>
              </a:ext>
            </a:extLst>
          </p:cNvPr>
          <p:cNvSpPr/>
          <p:nvPr/>
        </p:nvSpPr>
        <p:spPr>
          <a:xfrm>
            <a:off x="2474551" y="31034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3" name="Cube 602">
            <a:extLst>
              <a:ext uri="{FF2B5EF4-FFF2-40B4-BE49-F238E27FC236}">
                <a16:creationId xmlns:a16="http://schemas.microsoft.com/office/drawing/2014/main" id="{17814827-66B6-4B24-B0C8-4E24B422B030}"/>
              </a:ext>
            </a:extLst>
          </p:cNvPr>
          <p:cNvSpPr/>
          <p:nvPr/>
        </p:nvSpPr>
        <p:spPr>
          <a:xfrm>
            <a:off x="2998852" y="31034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4" name="Cube 603">
            <a:extLst>
              <a:ext uri="{FF2B5EF4-FFF2-40B4-BE49-F238E27FC236}">
                <a16:creationId xmlns:a16="http://schemas.microsoft.com/office/drawing/2014/main" id="{DEB50907-9015-41CB-9A3B-0A37499F6B3E}"/>
              </a:ext>
            </a:extLst>
          </p:cNvPr>
          <p:cNvSpPr/>
          <p:nvPr/>
        </p:nvSpPr>
        <p:spPr>
          <a:xfrm>
            <a:off x="3523153" y="31034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5" name="Cube 604">
            <a:extLst>
              <a:ext uri="{FF2B5EF4-FFF2-40B4-BE49-F238E27FC236}">
                <a16:creationId xmlns:a16="http://schemas.microsoft.com/office/drawing/2014/main" id="{90A6F92E-6E29-40BC-A0E7-35BA84C9F1E5}"/>
              </a:ext>
            </a:extLst>
          </p:cNvPr>
          <p:cNvSpPr/>
          <p:nvPr/>
        </p:nvSpPr>
        <p:spPr>
          <a:xfrm>
            <a:off x="4047454" y="31034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6" name="Cube 605">
            <a:extLst>
              <a:ext uri="{FF2B5EF4-FFF2-40B4-BE49-F238E27FC236}">
                <a16:creationId xmlns:a16="http://schemas.microsoft.com/office/drawing/2014/main" id="{E8847A4B-1CAA-4CCB-BDA0-9988630813A4}"/>
              </a:ext>
            </a:extLst>
          </p:cNvPr>
          <p:cNvSpPr/>
          <p:nvPr/>
        </p:nvSpPr>
        <p:spPr>
          <a:xfrm>
            <a:off x="4571755" y="31034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7" name="Cube 606">
            <a:extLst>
              <a:ext uri="{FF2B5EF4-FFF2-40B4-BE49-F238E27FC236}">
                <a16:creationId xmlns:a16="http://schemas.microsoft.com/office/drawing/2014/main" id="{1E410BDE-0E15-41C1-B217-A548EA994EA5}"/>
              </a:ext>
            </a:extLst>
          </p:cNvPr>
          <p:cNvSpPr/>
          <p:nvPr/>
        </p:nvSpPr>
        <p:spPr>
          <a:xfrm>
            <a:off x="1248528" y="32831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8" name="Cube 607">
            <a:extLst>
              <a:ext uri="{FF2B5EF4-FFF2-40B4-BE49-F238E27FC236}">
                <a16:creationId xmlns:a16="http://schemas.microsoft.com/office/drawing/2014/main" id="{E79E25E6-2819-4CB8-9EB5-EAA750F9E6B3}"/>
              </a:ext>
            </a:extLst>
          </p:cNvPr>
          <p:cNvSpPr/>
          <p:nvPr/>
        </p:nvSpPr>
        <p:spPr>
          <a:xfrm>
            <a:off x="1772829" y="32831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9" name="Cube 608">
            <a:extLst>
              <a:ext uri="{FF2B5EF4-FFF2-40B4-BE49-F238E27FC236}">
                <a16:creationId xmlns:a16="http://schemas.microsoft.com/office/drawing/2014/main" id="{C08C4CD6-A088-4545-BCB3-119C1D66DFE4}"/>
              </a:ext>
            </a:extLst>
          </p:cNvPr>
          <p:cNvSpPr/>
          <p:nvPr/>
        </p:nvSpPr>
        <p:spPr>
          <a:xfrm>
            <a:off x="2297130" y="32831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0" name="Cube 609">
            <a:extLst>
              <a:ext uri="{FF2B5EF4-FFF2-40B4-BE49-F238E27FC236}">
                <a16:creationId xmlns:a16="http://schemas.microsoft.com/office/drawing/2014/main" id="{87442D74-8ADB-4B9E-B900-7DE11394C0A5}"/>
              </a:ext>
            </a:extLst>
          </p:cNvPr>
          <p:cNvSpPr/>
          <p:nvPr/>
        </p:nvSpPr>
        <p:spPr>
          <a:xfrm>
            <a:off x="2821431" y="32831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1" name="Cube 610">
            <a:extLst>
              <a:ext uri="{FF2B5EF4-FFF2-40B4-BE49-F238E27FC236}">
                <a16:creationId xmlns:a16="http://schemas.microsoft.com/office/drawing/2014/main" id="{EEFD188F-A5C5-47AC-AB62-A17C75C0684A}"/>
              </a:ext>
            </a:extLst>
          </p:cNvPr>
          <p:cNvSpPr/>
          <p:nvPr/>
        </p:nvSpPr>
        <p:spPr>
          <a:xfrm>
            <a:off x="3345732" y="32831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2" name="Cube 611">
            <a:extLst>
              <a:ext uri="{FF2B5EF4-FFF2-40B4-BE49-F238E27FC236}">
                <a16:creationId xmlns:a16="http://schemas.microsoft.com/office/drawing/2014/main" id="{7E5BB490-B02C-4859-8ECC-68B2358420D7}"/>
              </a:ext>
            </a:extLst>
          </p:cNvPr>
          <p:cNvSpPr/>
          <p:nvPr/>
        </p:nvSpPr>
        <p:spPr>
          <a:xfrm>
            <a:off x="3870033" y="32831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3" name="Cube 612">
            <a:extLst>
              <a:ext uri="{FF2B5EF4-FFF2-40B4-BE49-F238E27FC236}">
                <a16:creationId xmlns:a16="http://schemas.microsoft.com/office/drawing/2014/main" id="{DA3343F8-BA59-441E-A7F9-0EF0EFD1601E}"/>
              </a:ext>
            </a:extLst>
          </p:cNvPr>
          <p:cNvSpPr/>
          <p:nvPr/>
        </p:nvSpPr>
        <p:spPr>
          <a:xfrm>
            <a:off x="4394334" y="32831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4" name="Cube 613">
            <a:extLst>
              <a:ext uri="{FF2B5EF4-FFF2-40B4-BE49-F238E27FC236}">
                <a16:creationId xmlns:a16="http://schemas.microsoft.com/office/drawing/2014/main" id="{DA50E331-759D-4BD1-A073-42F35AD75A94}"/>
              </a:ext>
            </a:extLst>
          </p:cNvPr>
          <p:cNvSpPr/>
          <p:nvPr/>
        </p:nvSpPr>
        <p:spPr>
          <a:xfrm>
            <a:off x="1071107" y="34628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Cube 614">
            <a:extLst>
              <a:ext uri="{FF2B5EF4-FFF2-40B4-BE49-F238E27FC236}">
                <a16:creationId xmlns:a16="http://schemas.microsoft.com/office/drawing/2014/main" id="{2422E207-3D22-47C4-B68B-75E938DA05BC}"/>
              </a:ext>
            </a:extLst>
          </p:cNvPr>
          <p:cNvSpPr/>
          <p:nvPr/>
        </p:nvSpPr>
        <p:spPr>
          <a:xfrm>
            <a:off x="1595408" y="34628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Cube 615">
            <a:extLst>
              <a:ext uri="{FF2B5EF4-FFF2-40B4-BE49-F238E27FC236}">
                <a16:creationId xmlns:a16="http://schemas.microsoft.com/office/drawing/2014/main" id="{F34D913A-AC01-48B3-8CA0-124AE4E12775}"/>
              </a:ext>
            </a:extLst>
          </p:cNvPr>
          <p:cNvSpPr/>
          <p:nvPr/>
        </p:nvSpPr>
        <p:spPr>
          <a:xfrm>
            <a:off x="2119709" y="34628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Cube 616">
            <a:extLst>
              <a:ext uri="{FF2B5EF4-FFF2-40B4-BE49-F238E27FC236}">
                <a16:creationId xmlns:a16="http://schemas.microsoft.com/office/drawing/2014/main" id="{63B19776-F738-49A4-BD60-7E66CA270E3D}"/>
              </a:ext>
            </a:extLst>
          </p:cNvPr>
          <p:cNvSpPr/>
          <p:nvPr/>
        </p:nvSpPr>
        <p:spPr>
          <a:xfrm>
            <a:off x="2644010" y="34628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Cube 617">
            <a:extLst>
              <a:ext uri="{FF2B5EF4-FFF2-40B4-BE49-F238E27FC236}">
                <a16:creationId xmlns:a16="http://schemas.microsoft.com/office/drawing/2014/main" id="{1CFCBF01-CF5D-47D8-8728-86409E062C58}"/>
              </a:ext>
            </a:extLst>
          </p:cNvPr>
          <p:cNvSpPr/>
          <p:nvPr/>
        </p:nvSpPr>
        <p:spPr>
          <a:xfrm>
            <a:off x="3168311" y="34628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9" name="Cube 618">
            <a:extLst>
              <a:ext uri="{FF2B5EF4-FFF2-40B4-BE49-F238E27FC236}">
                <a16:creationId xmlns:a16="http://schemas.microsoft.com/office/drawing/2014/main" id="{5DED110A-C515-41F8-9AD1-8A44A9592417}"/>
              </a:ext>
            </a:extLst>
          </p:cNvPr>
          <p:cNvSpPr/>
          <p:nvPr/>
        </p:nvSpPr>
        <p:spPr>
          <a:xfrm>
            <a:off x="3692612" y="34628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0" name="Cube 619">
            <a:extLst>
              <a:ext uri="{FF2B5EF4-FFF2-40B4-BE49-F238E27FC236}">
                <a16:creationId xmlns:a16="http://schemas.microsoft.com/office/drawing/2014/main" id="{977E6787-4990-4E0F-A823-DC5D5DF36069}"/>
              </a:ext>
            </a:extLst>
          </p:cNvPr>
          <p:cNvSpPr/>
          <p:nvPr/>
        </p:nvSpPr>
        <p:spPr>
          <a:xfrm>
            <a:off x="4216913" y="34628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1" name="Cube 620">
            <a:extLst>
              <a:ext uri="{FF2B5EF4-FFF2-40B4-BE49-F238E27FC236}">
                <a16:creationId xmlns:a16="http://schemas.microsoft.com/office/drawing/2014/main" id="{A9B2008F-D8B8-48C2-B1EC-F4DC6D806480}"/>
              </a:ext>
            </a:extLst>
          </p:cNvPr>
          <p:cNvSpPr/>
          <p:nvPr/>
        </p:nvSpPr>
        <p:spPr>
          <a:xfrm>
            <a:off x="893686" y="36425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2" name="Cube 621">
            <a:extLst>
              <a:ext uri="{FF2B5EF4-FFF2-40B4-BE49-F238E27FC236}">
                <a16:creationId xmlns:a16="http://schemas.microsoft.com/office/drawing/2014/main" id="{346080E0-BC0A-41ED-ADE8-FDDE92227A07}"/>
              </a:ext>
            </a:extLst>
          </p:cNvPr>
          <p:cNvSpPr/>
          <p:nvPr/>
        </p:nvSpPr>
        <p:spPr>
          <a:xfrm>
            <a:off x="1417987" y="36425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3" name="Cube 622">
            <a:extLst>
              <a:ext uri="{FF2B5EF4-FFF2-40B4-BE49-F238E27FC236}">
                <a16:creationId xmlns:a16="http://schemas.microsoft.com/office/drawing/2014/main" id="{1572ED1C-E115-4FC0-9AB4-FD68BBCAB185}"/>
              </a:ext>
            </a:extLst>
          </p:cNvPr>
          <p:cNvSpPr/>
          <p:nvPr/>
        </p:nvSpPr>
        <p:spPr>
          <a:xfrm>
            <a:off x="1942288" y="36425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4" name="Cube 623">
            <a:extLst>
              <a:ext uri="{FF2B5EF4-FFF2-40B4-BE49-F238E27FC236}">
                <a16:creationId xmlns:a16="http://schemas.microsoft.com/office/drawing/2014/main" id="{E7538C67-2EF2-401C-8217-41B4F27401F4}"/>
              </a:ext>
            </a:extLst>
          </p:cNvPr>
          <p:cNvSpPr/>
          <p:nvPr/>
        </p:nvSpPr>
        <p:spPr>
          <a:xfrm>
            <a:off x="2466589" y="36425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5" name="Cube 624">
            <a:extLst>
              <a:ext uri="{FF2B5EF4-FFF2-40B4-BE49-F238E27FC236}">
                <a16:creationId xmlns:a16="http://schemas.microsoft.com/office/drawing/2014/main" id="{6741B771-7AC3-419B-B235-B15E5FF99943}"/>
              </a:ext>
            </a:extLst>
          </p:cNvPr>
          <p:cNvSpPr/>
          <p:nvPr/>
        </p:nvSpPr>
        <p:spPr>
          <a:xfrm>
            <a:off x="2990890" y="36425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6" name="Cube 625">
            <a:extLst>
              <a:ext uri="{FF2B5EF4-FFF2-40B4-BE49-F238E27FC236}">
                <a16:creationId xmlns:a16="http://schemas.microsoft.com/office/drawing/2014/main" id="{BEA7ED6A-2EFB-4B4F-8AB2-25B7202BC318}"/>
              </a:ext>
            </a:extLst>
          </p:cNvPr>
          <p:cNvSpPr/>
          <p:nvPr/>
        </p:nvSpPr>
        <p:spPr>
          <a:xfrm>
            <a:off x="3515191" y="36425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7" name="Cube 626">
            <a:extLst>
              <a:ext uri="{FF2B5EF4-FFF2-40B4-BE49-F238E27FC236}">
                <a16:creationId xmlns:a16="http://schemas.microsoft.com/office/drawing/2014/main" id="{A64B0308-0483-4275-9649-D3078B6ABF9F}"/>
              </a:ext>
            </a:extLst>
          </p:cNvPr>
          <p:cNvSpPr/>
          <p:nvPr/>
        </p:nvSpPr>
        <p:spPr>
          <a:xfrm>
            <a:off x="4039492" y="36425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8" name="Cube 627">
            <a:extLst>
              <a:ext uri="{FF2B5EF4-FFF2-40B4-BE49-F238E27FC236}">
                <a16:creationId xmlns:a16="http://schemas.microsoft.com/office/drawing/2014/main" id="{39877066-D941-4678-8F83-843EBA93392A}"/>
              </a:ext>
            </a:extLst>
          </p:cNvPr>
          <p:cNvSpPr/>
          <p:nvPr/>
        </p:nvSpPr>
        <p:spPr>
          <a:xfrm>
            <a:off x="716265" y="38222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9" name="Cube 628">
            <a:extLst>
              <a:ext uri="{FF2B5EF4-FFF2-40B4-BE49-F238E27FC236}">
                <a16:creationId xmlns:a16="http://schemas.microsoft.com/office/drawing/2014/main" id="{15F45EAB-CBB6-434D-A9F7-C824E5EEE827}"/>
              </a:ext>
            </a:extLst>
          </p:cNvPr>
          <p:cNvSpPr/>
          <p:nvPr/>
        </p:nvSpPr>
        <p:spPr>
          <a:xfrm>
            <a:off x="1240566" y="38222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0" name="Cube 629">
            <a:extLst>
              <a:ext uri="{FF2B5EF4-FFF2-40B4-BE49-F238E27FC236}">
                <a16:creationId xmlns:a16="http://schemas.microsoft.com/office/drawing/2014/main" id="{FFF45A45-E465-4B5A-BE1B-8E6E64369D7A}"/>
              </a:ext>
            </a:extLst>
          </p:cNvPr>
          <p:cNvSpPr/>
          <p:nvPr/>
        </p:nvSpPr>
        <p:spPr>
          <a:xfrm>
            <a:off x="1764867" y="38222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1" name="Cube 630">
            <a:extLst>
              <a:ext uri="{FF2B5EF4-FFF2-40B4-BE49-F238E27FC236}">
                <a16:creationId xmlns:a16="http://schemas.microsoft.com/office/drawing/2014/main" id="{BBE58BA6-AB2E-4BD5-B131-383AB6999E7B}"/>
              </a:ext>
            </a:extLst>
          </p:cNvPr>
          <p:cNvSpPr/>
          <p:nvPr/>
        </p:nvSpPr>
        <p:spPr>
          <a:xfrm>
            <a:off x="2289168" y="38222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2" name="Cube 631">
            <a:extLst>
              <a:ext uri="{FF2B5EF4-FFF2-40B4-BE49-F238E27FC236}">
                <a16:creationId xmlns:a16="http://schemas.microsoft.com/office/drawing/2014/main" id="{4B55BF28-59DC-46A6-ADA1-4E71183A9CD3}"/>
              </a:ext>
            </a:extLst>
          </p:cNvPr>
          <p:cNvSpPr/>
          <p:nvPr/>
        </p:nvSpPr>
        <p:spPr>
          <a:xfrm>
            <a:off x="2813469" y="38222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3" name="Cube 632">
            <a:extLst>
              <a:ext uri="{FF2B5EF4-FFF2-40B4-BE49-F238E27FC236}">
                <a16:creationId xmlns:a16="http://schemas.microsoft.com/office/drawing/2014/main" id="{23F40B08-E629-4CA1-A20C-42B9FA4179CA}"/>
              </a:ext>
            </a:extLst>
          </p:cNvPr>
          <p:cNvSpPr/>
          <p:nvPr/>
        </p:nvSpPr>
        <p:spPr>
          <a:xfrm>
            <a:off x="3337770" y="38222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4" name="Cube 633">
            <a:extLst>
              <a:ext uri="{FF2B5EF4-FFF2-40B4-BE49-F238E27FC236}">
                <a16:creationId xmlns:a16="http://schemas.microsoft.com/office/drawing/2014/main" id="{277EE81D-58FB-4911-9C7B-50B8C07DFA4A}"/>
              </a:ext>
            </a:extLst>
          </p:cNvPr>
          <p:cNvSpPr/>
          <p:nvPr/>
        </p:nvSpPr>
        <p:spPr>
          <a:xfrm>
            <a:off x="3862071" y="38222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5" name="Cube 634">
            <a:extLst>
              <a:ext uri="{FF2B5EF4-FFF2-40B4-BE49-F238E27FC236}">
                <a16:creationId xmlns:a16="http://schemas.microsoft.com/office/drawing/2014/main" id="{3F4B103E-EBE1-4494-A07B-6D525753BD61}"/>
              </a:ext>
            </a:extLst>
          </p:cNvPr>
          <p:cNvSpPr/>
          <p:nvPr/>
        </p:nvSpPr>
        <p:spPr>
          <a:xfrm>
            <a:off x="538844" y="40019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6" name="Cube 635">
            <a:extLst>
              <a:ext uri="{FF2B5EF4-FFF2-40B4-BE49-F238E27FC236}">
                <a16:creationId xmlns:a16="http://schemas.microsoft.com/office/drawing/2014/main" id="{2A45F924-1E41-4762-8D06-E5CE2488FF06}"/>
              </a:ext>
            </a:extLst>
          </p:cNvPr>
          <p:cNvSpPr/>
          <p:nvPr/>
        </p:nvSpPr>
        <p:spPr>
          <a:xfrm>
            <a:off x="1063145" y="40019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7" name="Cube 636">
            <a:extLst>
              <a:ext uri="{FF2B5EF4-FFF2-40B4-BE49-F238E27FC236}">
                <a16:creationId xmlns:a16="http://schemas.microsoft.com/office/drawing/2014/main" id="{8E4871D9-21F3-40EC-9DD4-BD7678A0F133}"/>
              </a:ext>
            </a:extLst>
          </p:cNvPr>
          <p:cNvSpPr/>
          <p:nvPr/>
        </p:nvSpPr>
        <p:spPr>
          <a:xfrm>
            <a:off x="1587446" y="40019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8" name="Cube 637">
            <a:extLst>
              <a:ext uri="{FF2B5EF4-FFF2-40B4-BE49-F238E27FC236}">
                <a16:creationId xmlns:a16="http://schemas.microsoft.com/office/drawing/2014/main" id="{2D065D13-D744-410E-BAA6-F80334B89A81}"/>
              </a:ext>
            </a:extLst>
          </p:cNvPr>
          <p:cNvSpPr/>
          <p:nvPr/>
        </p:nvSpPr>
        <p:spPr>
          <a:xfrm>
            <a:off x="2111747" y="40019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9" name="Cube 638">
            <a:extLst>
              <a:ext uri="{FF2B5EF4-FFF2-40B4-BE49-F238E27FC236}">
                <a16:creationId xmlns:a16="http://schemas.microsoft.com/office/drawing/2014/main" id="{95282214-77C9-447D-B752-CF8FB66E6AAF}"/>
              </a:ext>
            </a:extLst>
          </p:cNvPr>
          <p:cNvSpPr/>
          <p:nvPr/>
        </p:nvSpPr>
        <p:spPr>
          <a:xfrm>
            <a:off x="2636048" y="40019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0" name="Cube 639">
            <a:extLst>
              <a:ext uri="{FF2B5EF4-FFF2-40B4-BE49-F238E27FC236}">
                <a16:creationId xmlns:a16="http://schemas.microsoft.com/office/drawing/2014/main" id="{6886BDBC-B7B1-403F-BE3A-9A404A699690}"/>
              </a:ext>
            </a:extLst>
          </p:cNvPr>
          <p:cNvSpPr/>
          <p:nvPr/>
        </p:nvSpPr>
        <p:spPr>
          <a:xfrm>
            <a:off x="3160349" y="40019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1" name="Cube 640">
            <a:extLst>
              <a:ext uri="{FF2B5EF4-FFF2-40B4-BE49-F238E27FC236}">
                <a16:creationId xmlns:a16="http://schemas.microsoft.com/office/drawing/2014/main" id="{18FFEA58-D76D-4596-8B1E-116A97107DAD}"/>
              </a:ext>
            </a:extLst>
          </p:cNvPr>
          <p:cNvSpPr/>
          <p:nvPr/>
        </p:nvSpPr>
        <p:spPr>
          <a:xfrm>
            <a:off x="3684650" y="40019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2" name="Cube 641">
            <a:extLst>
              <a:ext uri="{FF2B5EF4-FFF2-40B4-BE49-F238E27FC236}">
                <a16:creationId xmlns:a16="http://schemas.microsoft.com/office/drawing/2014/main" id="{9CF09121-7298-443F-89B3-55BA9C456B58}"/>
              </a:ext>
            </a:extLst>
          </p:cNvPr>
          <p:cNvSpPr/>
          <p:nvPr/>
        </p:nvSpPr>
        <p:spPr>
          <a:xfrm>
            <a:off x="1421406" y="25643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3" name="Cube 642">
            <a:extLst>
              <a:ext uri="{FF2B5EF4-FFF2-40B4-BE49-F238E27FC236}">
                <a16:creationId xmlns:a16="http://schemas.microsoft.com/office/drawing/2014/main" id="{19C99A35-3102-41CD-A74B-900355CB801B}"/>
              </a:ext>
            </a:extLst>
          </p:cNvPr>
          <p:cNvSpPr/>
          <p:nvPr/>
        </p:nvSpPr>
        <p:spPr>
          <a:xfrm>
            <a:off x="1945707" y="25643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4" name="Cube 643">
            <a:extLst>
              <a:ext uri="{FF2B5EF4-FFF2-40B4-BE49-F238E27FC236}">
                <a16:creationId xmlns:a16="http://schemas.microsoft.com/office/drawing/2014/main" id="{9890F377-EABA-434E-AE05-E1390F94C9BE}"/>
              </a:ext>
            </a:extLst>
          </p:cNvPr>
          <p:cNvSpPr/>
          <p:nvPr/>
        </p:nvSpPr>
        <p:spPr>
          <a:xfrm>
            <a:off x="2470008" y="25643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5" name="Cube 644">
            <a:extLst>
              <a:ext uri="{FF2B5EF4-FFF2-40B4-BE49-F238E27FC236}">
                <a16:creationId xmlns:a16="http://schemas.microsoft.com/office/drawing/2014/main" id="{1D43BEFB-9D42-45DA-8EA4-4B979EFBFB5F}"/>
              </a:ext>
            </a:extLst>
          </p:cNvPr>
          <p:cNvSpPr/>
          <p:nvPr/>
        </p:nvSpPr>
        <p:spPr>
          <a:xfrm>
            <a:off x="2994309" y="25643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6" name="Cube 645">
            <a:extLst>
              <a:ext uri="{FF2B5EF4-FFF2-40B4-BE49-F238E27FC236}">
                <a16:creationId xmlns:a16="http://schemas.microsoft.com/office/drawing/2014/main" id="{24E7202A-AA2C-480E-9A57-24BB193B5536}"/>
              </a:ext>
            </a:extLst>
          </p:cNvPr>
          <p:cNvSpPr/>
          <p:nvPr/>
        </p:nvSpPr>
        <p:spPr>
          <a:xfrm>
            <a:off x="3518610" y="25643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7" name="Cube 646">
            <a:extLst>
              <a:ext uri="{FF2B5EF4-FFF2-40B4-BE49-F238E27FC236}">
                <a16:creationId xmlns:a16="http://schemas.microsoft.com/office/drawing/2014/main" id="{20C48D32-6708-4CE5-858B-2F8691F53FDC}"/>
              </a:ext>
            </a:extLst>
          </p:cNvPr>
          <p:cNvSpPr/>
          <p:nvPr/>
        </p:nvSpPr>
        <p:spPr>
          <a:xfrm>
            <a:off x="4042911" y="25643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8" name="Cube 647">
            <a:extLst>
              <a:ext uri="{FF2B5EF4-FFF2-40B4-BE49-F238E27FC236}">
                <a16:creationId xmlns:a16="http://schemas.microsoft.com/office/drawing/2014/main" id="{26BA5CF0-AE61-4A2E-A829-E2B65AC00F37}"/>
              </a:ext>
            </a:extLst>
          </p:cNvPr>
          <p:cNvSpPr/>
          <p:nvPr/>
        </p:nvSpPr>
        <p:spPr>
          <a:xfrm>
            <a:off x="4567212" y="25643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9" name="Cube 648">
            <a:extLst>
              <a:ext uri="{FF2B5EF4-FFF2-40B4-BE49-F238E27FC236}">
                <a16:creationId xmlns:a16="http://schemas.microsoft.com/office/drawing/2014/main" id="{5A79B005-D301-4D53-8436-9E7D17F5C6E8}"/>
              </a:ext>
            </a:extLst>
          </p:cNvPr>
          <p:cNvSpPr/>
          <p:nvPr/>
        </p:nvSpPr>
        <p:spPr>
          <a:xfrm>
            <a:off x="1243985" y="27440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0" name="Cube 649">
            <a:extLst>
              <a:ext uri="{FF2B5EF4-FFF2-40B4-BE49-F238E27FC236}">
                <a16:creationId xmlns:a16="http://schemas.microsoft.com/office/drawing/2014/main" id="{20FA82F0-4B8B-427D-BD57-463E00D993ED}"/>
              </a:ext>
            </a:extLst>
          </p:cNvPr>
          <p:cNvSpPr/>
          <p:nvPr/>
        </p:nvSpPr>
        <p:spPr>
          <a:xfrm>
            <a:off x="1768286" y="27440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1" name="Cube 650">
            <a:extLst>
              <a:ext uri="{FF2B5EF4-FFF2-40B4-BE49-F238E27FC236}">
                <a16:creationId xmlns:a16="http://schemas.microsoft.com/office/drawing/2014/main" id="{2F4EF1B5-67D3-45FF-A931-ED77F4EE4E7B}"/>
              </a:ext>
            </a:extLst>
          </p:cNvPr>
          <p:cNvSpPr/>
          <p:nvPr/>
        </p:nvSpPr>
        <p:spPr>
          <a:xfrm>
            <a:off x="2292587" y="27440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2" name="Cube 651">
            <a:extLst>
              <a:ext uri="{FF2B5EF4-FFF2-40B4-BE49-F238E27FC236}">
                <a16:creationId xmlns:a16="http://schemas.microsoft.com/office/drawing/2014/main" id="{D93F9B29-1742-4386-BBC7-1049BA534B9D}"/>
              </a:ext>
            </a:extLst>
          </p:cNvPr>
          <p:cNvSpPr/>
          <p:nvPr/>
        </p:nvSpPr>
        <p:spPr>
          <a:xfrm>
            <a:off x="2816888" y="27440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3" name="Cube 652">
            <a:extLst>
              <a:ext uri="{FF2B5EF4-FFF2-40B4-BE49-F238E27FC236}">
                <a16:creationId xmlns:a16="http://schemas.microsoft.com/office/drawing/2014/main" id="{39269158-8A5E-453D-8FFF-1B49D7842C3D}"/>
              </a:ext>
            </a:extLst>
          </p:cNvPr>
          <p:cNvSpPr/>
          <p:nvPr/>
        </p:nvSpPr>
        <p:spPr>
          <a:xfrm>
            <a:off x="3341189" y="27440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4" name="Cube 653">
            <a:extLst>
              <a:ext uri="{FF2B5EF4-FFF2-40B4-BE49-F238E27FC236}">
                <a16:creationId xmlns:a16="http://schemas.microsoft.com/office/drawing/2014/main" id="{1A816956-6FD2-4224-B2F4-7898860DDED0}"/>
              </a:ext>
            </a:extLst>
          </p:cNvPr>
          <p:cNvSpPr/>
          <p:nvPr/>
        </p:nvSpPr>
        <p:spPr>
          <a:xfrm>
            <a:off x="3865490" y="27440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5" name="Cube 654">
            <a:extLst>
              <a:ext uri="{FF2B5EF4-FFF2-40B4-BE49-F238E27FC236}">
                <a16:creationId xmlns:a16="http://schemas.microsoft.com/office/drawing/2014/main" id="{DAC3EADF-7E59-49B1-A2A5-F11CCE77BCE6}"/>
              </a:ext>
            </a:extLst>
          </p:cNvPr>
          <p:cNvSpPr/>
          <p:nvPr/>
        </p:nvSpPr>
        <p:spPr>
          <a:xfrm>
            <a:off x="4389791" y="27440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6" name="Cube 655">
            <a:extLst>
              <a:ext uri="{FF2B5EF4-FFF2-40B4-BE49-F238E27FC236}">
                <a16:creationId xmlns:a16="http://schemas.microsoft.com/office/drawing/2014/main" id="{305E829C-4CD3-4D91-8104-41B0566C1E79}"/>
              </a:ext>
            </a:extLst>
          </p:cNvPr>
          <p:cNvSpPr/>
          <p:nvPr/>
        </p:nvSpPr>
        <p:spPr>
          <a:xfrm>
            <a:off x="1066564" y="29237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7" name="Cube 656">
            <a:extLst>
              <a:ext uri="{FF2B5EF4-FFF2-40B4-BE49-F238E27FC236}">
                <a16:creationId xmlns:a16="http://schemas.microsoft.com/office/drawing/2014/main" id="{66D347BC-0DCC-48E5-8287-5B283E4AF331}"/>
              </a:ext>
            </a:extLst>
          </p:cNvPr>
          <p:cNvSpPr/>
          <p:nvPr/>
        </p:nvSpPr>
        <p:spPr>
          <a:xfrm>
            <a:off x="1590865" y="29237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8" name="Cube 657">
            <a:extLst>
              <a:ext uri="{FF2B5EF4-FFF2-40B4-BE49-F238E27FC236}">
                <a16:creationId xmlns:a16="http://schemas.microsoft.com/office/drawing/2014/main" id="{0684211A-15B5-42ED-8E92-5B1A70C06A54}"/>
              </a:ext>
            </a:extLst>
          </p:cNvPr>
          <p:cNvSpPr/>
          <p:nvPr/>
        </p:nvSpPr>
        <p:spPr>
          <a:xfrm>
            <a:off x="2115166" y="29237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9" name="Cube 658">
            <a:extLst>
              <a:ext uri="{FF2B5EF4-FFF2-40B4-BE49-F238E27FC236}">
                <a16:creationId xmlns:a16="http://schemas.microsoft.com/office/drawing/2014/main" id="{D5D36AEC-2AFC-4805-8E5B-0B3F25C42330}"/>
              </a:ext>
            </a:extLst>
          </p:cNvPr>
          <p:cNvSpPr/>
          <p:nvPr/>
        </p:nvSpPr>
        <p:spPr>
          <a:xfrm>
            <a:off x="2639467" y="29237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0" name="Cube 659">
            <a:extLst>
              <a:ext uri="{FF2B5EF4-FFF2-40B4-BE49-F238E27FC236}">
                <a16:creationId xmlns:a16="http://schemas.microsoft.com/office/drawing/2014/main" id="{61A9422B-333F-4B33-B786-2126F43FAB99}"/>
              </a:ext>
            </a:extLst>
          </p:cNvPr>
          <p:cNvSpPr/>
          <p:nvPr/>
        </p:nvSpPr>
        <p:spPr>
          <a:xfrm>
            <a:off x="3163768" y="29237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1" name="Cube 660">
            <a:extLst>
              <a:ext uri="{FF2B5EF4-FFF2-40B4-BE49-F238E27FC236}">
                <a16:creationId xmlns:a16="http://schemas.microsoft.com/office/drawing/2014/main" id="{5774CE32-B589-4EF4-BFC3-107345275907}"/>
              </a:ext>
            </a:extLst>
          </p:cNvPr>
          <p:cNvSpPr/>
          <p:nvPr/>
        </p:nvSpPr>
        <p:spPr>
          <a:xfrm>
            <a:off x="3688069" y="29237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2" name="Cube 661">
            <a:extLst>
              <a:ext uri="{FF2B5EF4-FFF2-40B4-BE49-F238E27FC236}">
                <a16:creationId xmlns:a16="http://schemas.microsoft.com/office/drawing/2014/main" id="{B5BB2EF1-E035-470C-BB0C-AA5B3D83D9D9}"/>
              </a:ext>
            </a:extLst>
          </p:cNvPr>
          <p:cNvSpPr/>
          <p:nvPr/>
        </p:nvSpPr>
        <p:spPr>
          <a:xfrm>
            <a:off x="4212370" y="29237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3" name="Cube 662">
            <a:extLst>
              <a:ext uri="{FF2B5EF4-FFF2-40B4-BE49-F238E27FC236}">
                <a16:creationId xmlns:a16="http://schemas.microsoft.com/office/drawing/2014/main" id="{FEE0D156-28AE-4F19-91A7-588F0C0C8E2F}"/>
              </a:ext>
            </a:extLst>
          </p:cNvPr>
          <p:cNvSpPr/>
          <p:nvPr/>
        </p:nvSpPr>
        <p:spPr>
          <a:xfrm>
            <a:off x="889143" y="31034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4" name="Cube 663">
            <a:extLst>
              <a:ext uri="{FF2B5EF4-FFF2-40B4-BE49-F238E27FC236}">
                <a16:creationId xmlns:a16="http://schemas.microsoft.com/office/drawing/2014/main" id="{04611410-2606-4FB7-BD3C-DBDB66AEE407}"/>
              </a:ext>
            </a:extLst>
          </p:cNvPr>
          <p:cNvSpPr/>
          <p:nvPr/>
        </p:nvSpPr>
        <p:spPr>
          <a:xfrm>
            <a:off x="1413444" y="31034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5" name="Cube 664">
            <a:extLst>
              <a:ext uri="{FF2B5EF4-FFF2-40B4-BE49-F238E27FC236}">
                <a16:creationId xmlns:a16="http://schemas.microsoft.com/office/drawing/2014/main" id="{41223986-9D49-4701-894D-032F4494C9BA}"/>
              </a:ext>
            </a:extLst>
          </p:cNvPr>
          <p:cNvSpPr/>
          <p:nvPr/>
        </p:nvSpPr>
        <p:spPr>
          <a:xfrm>
            <a:off x="1937745" y="31034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6" name="Cube 665">
            <a:extLst>
              <a:ext uri="{FF2B5EF4-FFF2-40B4-BE49-F238E27FC236}">
                <a16:creationId xmlns:a16="http://schemas.microsoft.com/office/drawing/2014/main" id="{A0072536-A963-42C1-89B6-64741A7163D1}"/>
              </a:ext>
            </a:extLst>
          </p:cNvPr>
          <p:cNvSpPr/>
          <p:nvPr/>
        </p:nvSpPr>
        <p:spPr>
          <a:xfrm>
            <a:off x="2462046" y="31034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7" name="Cube 666">
            <a:extLst>
              <a:ext uri="{FF2B5EF4-FFF2-40B4-BE49-F238E27FC236}">
                <a16:creationId xmlns:a16="http://schemas.microsoft.com/office/drawing/2014/main" id="{BE1BC95F-CD75-4C66-B15C-B227F4BCB660}"/>
              </a:ext>
            </a:extLst>
          </p:cNvPr>
          <p:cNvSpPr/>
          <p:nvPr/>
        </p:nvSpPr>
        <p:spPr>
          <a:xfrm>
            <a:off x="2986347" y="31034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8" name="Cube 667">
            <a:extLst>
              <a:ext uri="{FF2B5EF4-FFF2-40B4-BE49-F238E27FC236}">
                <a16:creationId xmlns:a16="http://schemas.microsoft.com/office/drawing/2014/main" id="{51373D35-BF42-4BFF-9533-57E3C28DE712}"/>
              </a:ext>
            </a:extLst>
          </p:cNvPr>
          <p:cNvSpPr/>
          <p:nvPr/>
        </p:nvSpPr>
        <p:spPr>
          <a:xfrm>
            <a:off x="3510648" y="31034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9" name="Cube 668">
            <a:extLst>
              <a:ext uri="{FF2B5EF4-FFF2-40B4-BE49-F238E27FC236}">
                <a16:creationId xmlns:a16="http://schemas.microsoft.com/office/drawing/2014/main" id="{EF4832F4-1A24-4F55-8EA2-ECDD7BECE70F}"/>
              </a:ext>
            </a:extLst>
          </p:cNvPr>
          <p:cNvSpPr/>
          <p:nvPr/>
        </p:nvSpPr>
        <p:spPr>
          <a:xfrm>
            <a:off x="4034949" y="31034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0" name="Cube 669">
            <a:extLst>
              <a:ext uri="{FF2B5EF4-FFF2-40B4-BE49-F238E27FC236}">
                <a16:creationId xmlns:a16="http://schemas.microsoft.com/office/drawing/2014/main" id="{582AC8AB-BF13-4107-B4E7-1E80D964BFB9}"/>
              </a:ext>
            </a:extLst>
          </p:cNvPr>
          <p:cNvSpPr/>
          <p:nvPr/>
        </p:nvSpPr>
        <p:spPr>
          <a:xfrm>
            <a:off x="711722" y="32831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1" name="Cube 670">
            <a:extLst>
              <a:ext uri="{FF2B5EF4-FFF2-40B4-BE49-F238E27FC236}">
                <a16:creationId xmlns:a16="http://schemas.microsoft.com/office/drawing/2014/main" id="{BEA18846-A988-4228-A1E1-7382FE5E92C1}"/>
              </a:ext>
            </a:extLst>
          </p:cNvPr>
          <p:cNvSpPr/>
          <p:nvPr/>
        </p:nvSpPr>
        <p:spPr>
          <a:xfrm>
            <a:off x="1236023" y="32831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2" name="Cube 671">
            <a:extLst>
              <a:ext uri="{FF2B5EF4-FFF2-40B4-BE49-F238E27FC236}">
                <a16:creationId xmlns:a16="http://schemas.microsoft.com/office/drawing/2014/main" id="{3B912788-9122-4A5E-ADA9-2D0D08350D5E}"/>
              </a:ext>
            </a:extLst>
          </p:cNvPr>
          <p:cNvSpPr/>
          <p:nvPr/>
        </p:nvSpPr>
        <p:spPr>
          <a:xfrm>
            <a:off x="1760324" y="32831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3" name="Cube 672">
            <a:extLst>
              <a:ext uri="{FF2B5EF4-FFF2-40B4-BE49-F238E27FC236}">
                <a16:creationId xmlns:a16="http://schemas.microsoft.com/office/drawing/2014/main" id="{9F145CC8-0A49-4358-8794-BCBC05E0D991}"/>
              </a:ext>
            </a:extLst>
          </p:cNvPr>
          <p:cNvSpPr/>
          <p:nvPr/>
        </p:nvSpPr>
        <p:spPr>
          <a:xfrm>
            <a:off x="2284625" y="32831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4" name="Cube 673">
            <a:extLst>
              <a:ext uri="{FF2B5EF4-FFF2-40B4-BE49-F238E27FC236}">
                <a16:creationId xmlns:a16="http://schemas.microsoft.com/office/drawing/2014/main" id="{148818D5-FC65-4429-B6E0-7830E261D137}"/>
              </a:ext>
            </a:extLst>
          </p:cNvPr>
          <p:cNvSpPr/>
          <p:nvPr/>
        </p:nvSpPr>
        <p:spPr>
          <a:xfrm>
            <a:off x="2808926" y="32831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5" name="Cube 674">
            <a:extLst>
              <a:ext uri="{FF2B5EF4-FFF2-40B4-BE49-F238E27FC236}">
                <a16:creationId xmlns:a16="http://schemas.microsoft.com/office/drawing/2014/main" id="{739A1B84-C2E1-494A-8FF5-E74394959796}"/>
              </a:ext>
            </a:extLst>
          </p:cNvPr>
          <p:cNvSpPr/>
          <p:nvPr/>
        </p:nvSpPr>
        <p:spPr>
          <a:xfrm>
            <a:off x="3333227" y="32831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6" name="Cube 675">
            <a:extLst>
              <a:ext uri="{FF2B5EF4-FFF2-40B4-BE49-F238E27FC236}">
                <a16:creationId xmlns:a16="http://schemas.microsoft.com/office/drawing/2014/main" id="{5D603396-6E2B-4416-88EC-20459F92F846}"/>
              </a:ext>
            </a:extLst>
          </p:cNvPr>
          <p:cNvSpPr/>
          <p:nvPr/>
        </p:nvSpPr>
        <p:spPr>
          <a:xfrm>
            <a:off x="3857528" y="32831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7" name="Cube 676">
            <a:extLst>
              <a:ext uri="{FF2B5EF4-FFF2-40B4-BE49-F238E27FC236}">
                <a16:creationId xmlns:a16="http://schemas.microsoft.com/office/drawing/2014/main" id="{87C353E1-E9BB-42E0-96E8-F031592B80BD}"/>
              </a:ext>
            </a:extLst>
          </p:cNvPr>
          <p:cNvSpPr/>
          <p:nvPr/>
        </p:nvSpPr>
        <p:spPr>
          <a:xfrm>
            <a:off x="534301" y="34628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8" name="Cube 677">
            <a:extLst>
              <a:ext uri="{FF2B5EF4-FFF2-40B4-BE49-F238E27FC236}">
                <a16:creationId xmlns:a16="http://schemas.microsoft.com/office/drawing/2014/main" id="{4BA6EEFD-D31B-4F5B-B283-6609F35438D9}"/>
              </a:ext>
            </a:extLst>
          </p:cNvPr>
          <p:cNvSpPr/>
          <p:nvPr/>
        </p:nvSpPr>
        <p:spPr>
          <a:xfrm>
            <a:off x="1058602" y="34628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9" name="Cube 678">
            <a:extLst>
              <a:ext uri="{FF2B5EF4-FFF2-40B4-BE49-F238E27FC236}">
                <a16:creationId xmlns:a16="http://schemas.microsoft.com/office/drawing/2014/main" id="{DC1CFC85-74E5-4B94-9F2B-16C887A2265D}"/>
              </a:ext>
            </a:extLst>
          </p:cNvPr>
          <p:cNvSpPr/>
          <p:nvPr/>
        </p:nvSpPr>
        <p:spPr>
          <a:xfrm>
            <a:off x="1582903" y="34628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0" name="Cube 679">
            <a:extLst>
              <a:ext uri="{FF2B5EF4-FFF2-40B4-BE49-F238E27FC236}">
                <a16:creationId xmlns:a16="http://schemas.microsoft.com/office/drawing/2014/main" id="{CF6E2452-9AF3-4025-B93E-022F89DD6F39}"/>
              </a:ext>
            </a:extLst>
          </p:cNvPr>
          <p:cNvSpPr/>
          <p:nvPr/>
        </p:nvSpPr>
        <p:spPr>
          <a:xfrm>
            <a:off x="2107204" y="34628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1" name="Cube 680">
            <a:extLst>
              <a:ext uri="{FF2B5EF4-FFF2-40B4-BE49-F238E27FC236}">
                <a16:creationId xmlns:a16="http://schemas.microsoft.com/office/drawing/2014/main" id="{13DBA276-1B0D-4BC4-A052-0369CA71F28C}"/>
              </a:ext>
            </a:extLst>
          </p:cNvPr>
          <p:cNvSpPr/>
          <p:nvPr/>
        </p:nvSpPr>
        <p:spPr>
          <a:xfrm>
            <a:off x="2631505" y="34628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2" name="Cube 681">
            <a:extLst>
              <a:ext uri="{FF2B5EF4-FFF2-40B4-BE49-F238E27FC236}">
                <a16:creationId xmlns:a16="http://schemas.microsoft.com/office/drawing/2014/main" id="{7B31F457-36A0-467E-BBE2-3A3A6A7E6EF4}"/>
              </a:ext>
            </a:extLst>
          </p:cNvPr>
          <p:cNvSpPr/>
          <p:nvPr/>
        </p:nvSpPr>
        <p:spPr>
          <a:xfrm>
            <a:off x="3155806" y="34628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3" name="Cube 682">
            <a:extLst>
              <a:ext uri="{FF2B5EF4-FFF2-40B4-BE49-F238E27FC236}">
                <a16:creationId xmlns:a16="http://schemas.microsoft.com/office/drawing/2014/main" id="{80755112-87FA-4CB9-8848-B6597E77CFD3}"/>
              </a:ext>
            </a:extLst>
          </p:cNvPr>
          <p:cNvSpPr/>
          <p:nvPr/>
        </p:nvSpPr>
        <p:spPr>
          <a:xfrm>
            <a:off x="3680107" y="34628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4" name="Cube 683">
            <a:extLst>
              <a:ext uri="{FF2B5EF4-FFF2-40B4-BE49-F238E27FC236}">
                <a16:creationId xmlns:a16="http://schemas.microsoft.com/office/drawing/2014/main" id="{CD614506-98F5-4A54-B023-5E831A5DE257}"/>
              </a:ext>
            </a:extLst>
          </p:cNvPr>
          <p:cNvSpPr/>
          <p:nvPr/>
        </p:nvSpPr>
        <p:spPr>
          <a:xfrm>
            <a:off x="1416863" y="20252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5" name="Cube 684">
            <a:extLst>
              <a:ext uri="{FF2B5EF4-FFF2-40B4-BE49-F238E27FC236}">
                <a16:creationId xmlns:a16="http://schemas.microsoft.com/office/drawing/2014/main" id="{84E52791-8E32-4324-AD2F-9880C3CFFDF6}"/>
              </a:ext>
            </a:extLst>
          </p:cNvPr>
          <p:cNvSpPr/>
          <p:nvPr/>
        </p:nvSpPr>
        <p:spPr>
          <a:xfrm>
            <a:off x="1941164" y="20252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6" name="Cube 685">
            <a:extLst>
              <a:ext uri="{FF2B5EF4-FFF2-40B4-BE49-F238E27FC236}">
                <a16:creationId xmlns:a16="http://schemas.microsoft.com/office/drawing/2014/main" id="{1670E039-CF84-42FC-8477-524E364155B8}"/>
              </a:ext>
            </a:extLst>
          </p:cNvPr>
          <p:cNvSpPr/>
          <p:nvPr/>
        </p:nvSpPr>
        <p:spPr>
          <a:xfrm>
            <a:off x="2465465" y="20252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7" name="Cube 686">
            <a:extLst>
              <a:ext uri="{FF2B5EF4-FFF2-40B4-BE49-F238E27FC236}">
                <a16:creationId xmlns:a16="http://schemas.microsoft.com/office/drawing/2014/main" id="{F0E370E8-78DE-4527-88C2-BEF9A1A459BA}"/>
              </a:ext>
            </a:extLst>
          </p:cNvPr>
          <p:cNvSpPr/>
          <p:nvPr/>
        </p:nvSpPr>
        <p:spPr>
          <a:xfrm>
            <a:off x="2989766" y="20252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8" name="Cube 687">
            <a:extLst>
              <a:ext uri="{FF2B5EF4-FFF2-40B4-BE49-F238E27FC236}">
                <a16:creationId xmlns:a16="http://schemas.microsoft.com/office/drawing/2014/main" id="{0A449379-1509-436E-AE44-8E1948438F85}"/>
              </a:ext>
            </a:extLst>
          </p:cNvPr>
          <p:cNvSpPr/>
          <p:nvPr/>
        </p:nvSpPr>
        <p:spPr>
          <a:xfrm>
            <a:off x="3514067" y="20252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9" name="Cube 688">
            <a:extLst>
              <a:ext uri="{FF2B5EF4-FFF2-40B4-BE49-F238E27FC236}">
                <a16:creationId xmlns:a16="http://schemas.microsoft.com/office/drawing/2014/main" id="{D3001725-417A-4958-BB73-FEA1E6CE1449}"/>
              </a:ext>
            </a:extLst>
          </p:cNvPr>
          <p:cNvSpPr/>
          <p:nvPr/>
        </p:nvSpPr>
        <p:spPr>
          <a:xfrm>
            <a:off x="4038368" y="20252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0" name="Cube 689">
            <a:extLst>
              <a:ext uri="{FF2B5EF4-FFF2-40B4-BE49-F238E27FC236}">
                <a16:creationId xmlns:a16="http://schemas.microsoft.com/office/drawing/2014/main" id="{22AA5409-B90D-4518-A8F6-4197B97F6E8B}"/>
              </a:ext>
            </a:extLst>
          </p:cNvPr>
          <p:cNvSpPr/>
          <p:nvPr/>
        </p:nvSpPr>
        <p:spPr>
          <a:xfrm>
            <a:off x="4562669" y="20252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1" name="Cube 690">
            <a:extLst>
              <a:ext uri="{FF2B5EF4-FFF2-40B4-BE49-F238E27FC236}">
                <a16:creationId xmlns:a16="http://schemas.microsoft.com/office/drawing/2014/main" id="{9E241EBA-CDEA-40F9-8E4F-731B6E97F7BE}"/>
              </a:ext>
            </a:extLst>
          </p:cNvPr>
          <p:cNvSpPr/>
          <p:nvPr/>
        </p:nvSpPr>
        <p:spPr>
          <a:xfrm>
            <a:off x="1239442" y="22049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2" name="Cube 691">
            <a:extLst>
              <a:ext uri="{FF2B5EF4-FFF2-40B4-BE49-F238E27FC236}">
                <a16:creationId xmlns:a16="http://schemas.microsoft.com/office/drawing/2014/main" id="{51C22024-FA0C-4273-A093-AC0518A2D312}"/>
              </a:ext>
            </a:extLst>
          </p:cNvPr>
          <p:cNvSpPr/>
          <p:nvPr/>
        </p:nvSpPr>
        <p:spPr>
          <a:xfrm>
            <a:off x="1763743" y="22049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3" name="Cube 692">
            <a:extLst>
              <a:ext uri="{FF2B5EF4-FFF2-40B4-BE49-F238E27FC236}">
                <a16:creationId xmlns:a16="http://schemas.microsoft.com/office/drawing/2014/main" id="{F3F4BF7C-B882-4E1F-9821-514B6F9390A2}"/>
              </a:ext>
            </a:extLst>
          </p:cNvPr>
          <p:cNvSpPr/>
          <p:nvPr/>
        </p:nvSpPr>
        <p:spPr>
          <a:xfrm>
            <a:off x="2288044" y="22049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4" name="Cube 693">
            <a:extLst>
              <a:ext uri="{FF2B5EF4-FFF2-40B4-BE49-F238E27FC236}">
                <a16:creationId xmlns:a16="http://schemas.microsoft.com/office/drawing/2014/main" id="{DDAD3613-3151-44D9-8C7E-4688EE7D32BD}"/>
              </a:ext>
            </a:extLst>
          </p:cNvPr>
          <p:cNvSpPr/>
          <p:nvPr/>
        </p:nvSpPr>
        <p:spPr>
          <a:xfrm>
            <a:off x="2812345" y="22049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5" name="Cube 694">
            <a:extLst>
              <a:ext uri="{FF2B5EF4-FFF2-40B4-BE49-F238E27FC236}">
                <a16:creationId xmlns:a16="http://schemas.microsoft.com/office/drawing/2014/main" id="{27728AA2-1676-45DF-80C9-7A79278A86EA}"/>
              </a:ext>
            </a:extLst>
          </p:cNvPr>
          <p:cNvSpPr/>
          <p:nvPr/>
        </p:nvSpPr>
        <p:spPr>
          <a:xfrm>
            <a:off x="3336646" y="22049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6" name="Cube 695">
            <a:extLst>
              <a:ext uri="{FF2B5EF4-FFF2-40B4-BE49-F238E27FC236}">
                <a16:creationId xmlns:a16="http://schemas.microsoft.com/office/drawing/2014/main" id="{AECF63F5-DC08-4B5B-A0BB-0A34E974F99D}"/>
              </a:ext>
            </a:extLst>
          </p:cNvPr>
          <p:cNvSpPr/>
          <p:nvPr/>
        </p:nvSpPr>
        <p:spPr>
          <a:xfrm>
            <a:off x="3860947" y="22049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7" name="Cube 696">
            <a:extLst>
              <a:ext uri="{FF2B5EF4-FFF2-40B4-BE49-F238E27FC236}">
                <a16:creationId xmlns:a16="http://schemas.microsoft.com/office/drawing/2014/main" id="{507C77FD-4A48-43CD-9FFD-D841D41051D6}"/>
              </a:ext>
            </a:extLst>
          </p:cNvPr>
          <p:cNvSpPr/>
          <p:nvPr/>
        </p:nvSpPr>
        <p:spPr>
          <a:xfrm>
            <a:off x="4385248" y="22049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8" name="Cube 697">
            <a:extLst>
              <a:ext uri="{FF2B5EF4-FFF2-40B4-BE49-F238E27FC236}">
                <a16:creationId xmlns:a16="http://schemas.microsoft.com/office/drawing/2014/main" id="{FB50A9D8-0677-4F06-89B1-C4BCF4B78092}"/>
              </a:ext>
            </a:extLst>
          </p:cNvPr>
          <p:cNvSpPr/>
          <p:nvPr/>
        </p:nvSpPr>
        <p:spPr>
          <a:xfrm>
            <a:off x="1062021" y="23846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9" name="Cube 698">
            <a:extLst>
              <a:ext uri="{FF2B5EF4-FFF2-40B4-BE49-F238E27FC236}">
                <a16:creationId xmlns:a16="http://schemas.microsoft.com/office/drawing/2014/main" id="{09ED1940-B4B3-451B-9E14-E3CD55D7527D}"/>
              </a:ext>
            </a:extLst>
          </p:cNvPr>
          <p:cNvSpPr/>
          <p:nvPr/>
        </p:nvSpPr>
        <p:spPr>
          <a:xfrm>
            <a:off x="1586322" y="23846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0" name="Cube 699">
            <a:extLst>
              <a:ext uri="{FF2B5EF4-FFF2-40B4-BE49-F238E27FC236}">
                <a16:creationId xmlns:a16="http://schemas.microsoft.com/office/drawing/2014/main" id="{65B1902E-AB9C-4DD9-8AC4-F11FCB2416AC}"/>
              </a:ext>
            </a:extLst>
          </p:cNvPr>
          <p:cNvSpPr/>
          <p:nvPr/>
        </p:nvSpPr>
        <p:spPr>
          <a:xfrm>
            <a:off x="2110623" y="23846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1" name="Cube 700">
            <a:extLst>
              <a:ext uri="{FF2B5EF4-FFF2-40B4-BE49-F238E27FC236}">
                <a16:creationId xmlns:a16="http://schemas.microsoft.com/office/drawing/2014/main" id="{4E0F3C60-B777-417B-B36F-A093F9EB4157}"/>
              </a:ext>
            </a:extLst>
          </p:cNvPr>
          <p:cNvSpPr/>
          <p:nvPr/>
        </p:nvSpPr>
        <p:spPr>
          <a:xfrm>
            <a:off x="2634924" y="23846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2" name="Cube 701">
            <a:extLst>
              <a:ext uri="{FF2B5EF4-FFF2-40B4-BE49-F238E27FC236}">
                <a16:creationId xmlns:a16="http://schemas.microsoft.com/office/drawing/2014/main" id="{8042DB78-5160-4851-9471-6CC56A6AFC2C}"/>
              </a:ext>
            </a:extLst>
          </p:cNvPr>
          <p:cNvSpPr/>
          <p:nvPr/>
        </p:nvSpPr>
        <p:spPr>
          <a:xfrm>
            <a:off x="3159225" y="23846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3" name="Cube 702">
            <a:extLst>
              <a:ext uri="{FF2B5EF4-FFF2-40B4-BE49-F238E27FC236}">
                <a16:creationId xmlns:a16="http://schemas.microsoft.com/office/drawing/2014/main" id="{0C6E487A-5DB9-42F9-BEF1-21956F80A55E}"/>
              </a:ext>
            </a:extLst>
          </p:cNvPr>
          <p:cNvSpPr/>
          <p:nvPr/>
        </p:nvSpPr>
        <p:spPr>
          <a:xfrm>
            <a:off x="3683526" y="23846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4" name="Cube 703">
            <a:extLst>
              <a:ext uri="{FF2B5EF4-FFF2-40B4-BE49-F238E27FC236}">
                <a16:creationId xmlns:a16="http://schemas.microsoft.com/office/drawing/2014/main" id="{382960DF-FA45-4D25-93F6-2642B9C029CA}"/>
              </a:ext>
            </a:extLst>
          </p:cNvPr>
          <p:cNvSpPr/>
          <p:nvPr/>
        </p:nvSpPr>
        <p:spPr>
          <a:xfrm>
            <a:off x="4207827" y="23846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5" name="Cube 704">
            <a:extLst>
              <a:ext uri="{FF2B5EF4-FFF2-40B4-BE49-F238E27FC236}">
                <a16:creationId xmlns:a16="http://schemas.microsoft.com/office/drawing/2014/main" id="{217B4AEB-96E9-4E3E-9C15-FE654780E1EF}"/>
              </a:ext>
            </a:extLst>
          </p:cNvPr>
          <p:cNvSpPr/>
          <p:nvPr/>
        </p:nvSpPr>
        <p:spPr>
          <a:xfrm>
            <a:off x="884600" y="25643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6" name="Cube 705">
            <a:extLst>
              <a:ext uri="{FF2B5EF4-FFF2-40B4-BE49-F238E27FC236}">
                <a16:creationId xmlns:a16="http://schemas.microsoft.com/office/drawing/2014/main" id="{194C1993-1806-4A33-B26E-44B52A7566DF}"/>
              </a:ext>
            </a:extLst>
          </p:cNvPr>
          <p:cNvSpPr/>
          <p:nvPr/>
        </p:nvSpPr>
        <p:spPr>
          <a:xfrm>
            <a:off x="1408901" y="25643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7" name="Cube 706">
            <a:extLst>
              <a:ext uri="{FF2B5EF4-FFF2-40B4-BE49-F238E27FC236}">
                <a16:creationId xmlns:a16="http://schemas.microsoft.com/office/drawing/2014/main" id="{46AADB11-B1CC-4E0A-83D0-4B444319A284}"/>
              </a:ext>
            </a:extLst>
          </p:cNvPr>
          <p:cNvSpPr/>
          <p:nvPr/>
        </p:nvSpPr>
        <p:spPr>
          <a:xfrm>
            <a:off x="1933202" y="25643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8" name="Cube 707">
            <a:extLst>
              <a:ext uri="{FF2B5EF4-FFF2-40B4-BE49-F238E27FC236}">
                <a16:creationId xmlns:a16="http://schemas.microsoft.com/office/drawing/2014/main" id="{11878438-B185-471A-BE1D-EBE34D7C4B3D}"/>
              </a:ext>
            </a:extLst>
          </p:cNvPr>
          <p:cNvSpPr/>
          <p:nvPr/>
        </p:nvSpPr>
        <p:spPr>
          <a:xfrm>
            <a:off x="2457503" y="25643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9" name="Cube 708">
            <a:extLst>
              <a:ext uri="{FF2B5EF4-FFF2-40B4-BE49-F238E27FC236}">
                <a16:creationId xmlns:a16="http://schemas.microsoft.com/office/drawing/2014/main" id="{F9DE9F18-185B-4391-A109-6E99CA087C9F}"/>
              </a:ext>
            </a:extLst>
          </p:cNvPr>
          <p:cNvSpPr/>
          <p:nvPr/>
        </p:nvSpPr>
        <p:spPr>
          <a:xfrm>
            <a:off x="2981804" y="25643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0" name="Cube 709">
            <a:extLst>
              <a:ext uri="{FF2B5EF4-FFF2-40B4-BE49-F238E27FC236}">
                <a16:creationId xmlns:a16="http://schemas.microsoft.com/office/drawing/2014/main" id="{46FF3587-8D15-4B2C-917D-CAD15430FF67}"/>
              </a:ext>
            </a:extLst>
          </p:cNvPr>
          <p:cNvSpPr/>
          <p:nvPr/>
        </p:nvSpPr>
        <p:spPr>
          <a:xfrm>
            <a:off x="3506105" y="25643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1" name="Cube 710">
            <a:extLst>
              <a:ext uri="{FF2B5EF4-FFF2-40B4-BE49-F238E27FC236}">
                <a16:creationId xmlns:a16="http://schemas.microsoft.com/office/drawing/2014/main" id="{36E6DE6C-A060-4FD8-90F9-6303092629AA}"/>
              </a:ext>
            </a:extLst>
          </p:cNvPr>
          <p:cNvSpPr/>
          <p:nvPr/>
        </p:nvSpPr>
        <p:spPr>
          <a:xfrm>
            <a:off x="4030406" y="25643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2" name="Cube 711">
            <a:extLst>
              <a:ext uri="{FF2B5EF4-FFF2-40B4-BE49-F238E27FC236}">
                <a16:creationId xmlns:a16="http://schemas.microsoft.com/office/drawing/2014/main" id="{09F46E38-6552-45E9-9E6D-702F802DA779}"/>
              </a:ext>
            </a:extLst>
          </p:cNvPr>
          <p:cNvSpPr/>
          <p:nvPr/>
        </p:nvSpPr>
        <p:spPr>
          <a:xfrm>
            <a:off x="707179" y="27440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3" name="Cube 712">
            <a:extLst>
              <a:ext uri="{FF2B5EF4-FFF2-40B4-BE49-F238E27FC236}">
                <a16:creationId xmlns:a16="http://schemas.microsoft.com/office/drawing/2014/main" id="{F3ACF9BD-7D31-423C-BA44-3C18705B66AE}"/>
              </a:ext>
            </a:extLst>
          </p:cNvPr>
          <p:cNvSpPr/>
          <p:nvPr/>
        </p:nvSpPr>
        <p:spPr>
          <a:xfrm>
            <a:off x="1231480" y="27440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4" name="Cube 713">
            <a:extLst>
              <a:ext uri="{FF2B5EF4-FFF2-40B4-BE49-F238E27FC236}">
                <a16:creationId xmlns:a16="http://schemas.microsoft.com/office/drawing/2014/main" id="{C7BC0BF1-DDB5-46E3-8EAB-DFA29948E643}"/>
              </a:ext>
            </a:extLst>
          </p:cNvPr>
          <p:cNvSpPr/>
          <p:nvPr/>
        </p:nvSpPr>
        <p:spPr>
          <a:xfrm>
            <a:off x="1755781" y="27440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5" name="Cube 714">
            <a:extLst>
              <a:ext uri="{FF2B5EF4-FFF2-40B4-BE49-F238E27FC236}">
                <a16:creationId xmlns:a16="http://schemas.microsoft.com/office/drawing/2014/main" id="{FFD925DF-262C-4ECB-8E2E-032FEC2D0FB3}"/>
              </a:ext>
            </a:extLst>
          </p:cNvPr>
          <p:cNvSpPr/>
          <p:nvPr/>
        </p:nvSpPr>
        <p:spPr>
          <a:xfrm>
            <a:off x="2280082" y="27440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6" name="Cube 715">
            <a:extLst>
              <a:ext uri="{FF2B5EF4-FFF2-40B4-BE49-F238E27FC236}">
                <a16:creationId xmlns:a16="http://schemas.microsoft.com/office/drawing/2014/main" id="{3D8AB14D-1507-4D7B-8B31-9B6E174A6B23}"/>
              </a:ext>
            </a:extLst>
          </p:cNvPr>
          <p:cNvSpPr/>
          <p:nvPr/>
        </p:nvSpPr>
        <p:spPr>
          <a:xfrm>
            <a:off x="2804383" y="27440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 name="Cube 716">
            <a:extLst>
              <a:ext uri="{FF2B5EF4-FFF2-40B4-BE49-F238E27FC236}">
                <a16:creationId xmlns:a16="http://schemas.microsoft.com/office/drawing/2014/main" id="{73AD9A54-9141-4FD5-BD5C-496B6BAA0028}"/>
              </a:ext>
            </a:extLst>
          </p:cNvPr>
          <p:cNvSpPr/>
          <p:nvPr/>
        </p:nvSpPr>
        <p:spPr>
          <a:xfrm>
            <a:off x="3328684" y="27440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 name="Cube 717">
            <a:extLst>
              <a:ext uri="{FF2B5EF4-FFF2-40B4-BE49-F238E27FC236}">
                <a16:creationId xmlns:a16="http://schemas.microsoft.com/office/drawing/2014/main" id="{FF93055A-04E1-47A5-B536-BAAED62C45C0}"/>
              </a:ext>
            </a:extLst>
          </p:cNvPr>
          <p:cNvSpPr/>
          <p:nvPr/>
        </p:nvSpPr>
        <p:spPr>
          <a:xfrm>
            <a:off x="3852985" y="27440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9" name="Cube 718">
            <a:extLst>
              <a:ext uri="{FF2B5EF4-FFF2-40B4-BE49-F238E27FC236}">
                <a16:creationId xmlns:a16="http://schemas.microsoft.com/office/drawing/2014/main" id="{258F5EE3-3C43-4DB2-B36B-50941F8C0C26}"/>
              </a:ext>
            </a:extLst>
          </p:cNvPr>
          <p:cNvSpPr/>
          <p:nvPr/>
        </p:nvSpPr>
        <p:spPr>
          <a:xfrm>
            <a:off x="529758" y="29237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0" name="Cube 719">
            <a:extLst>
              <a:ext uri="{FF2B5EF4-FFF2-40B4-BE49-F238E27FC236}">
                <a16:creationId xmlns:a16="http://schemas.microsoft.com/office/drawing/2014/main" id="{E295E454-84FA-4BBB-A7F8-8680A0EE64CD}"/>
              </a:ext>
            </a:extLst>
          </p:cNvPr>
          <p:cNvSpPr/>
          <p:nvPr/>
        </p:nvSpPr>
        <p:spPr>
          <a:xfrm>
            <a:off x="1054059" y="29237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1" name="Cube 720">
            <a:extLst>
              <a:ext uri="{FF2B5EF4-FFF2-40B4-BE49-F238E27FC236}">
                <a16:creationId xmlns:a16="http://schemas.microsoft.com/office/drawing/2014/main" id="{9C2623F1-0771-4B24-B6E0-90D59C2E2DBC}"/>
              </a:ext>
            </a:extLst>
          </p:cNvPr>
          <p:cNvSpPr/>
          <p:nvPr/>
        </p:nvSpPr>
        <p:spPr>
          <a:xfrm>
            <a:off x="1578360" y="29237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2" name="Cube 721">
            <a:extLst>
              <a:ext uri="{FF2B5EF4-FFF2-40B4-BE49-F238E27FC236}">
                <a16:creationId xmlns:a16="http://schemas.microsoft.com/office/drawing/2014/main" id="{A6B8143F-4C86-47CE-B88B-4C502FA57C5A}"/>
              </a:ext>
            </a:extLst>
          </p:cNvPr>
          <p:cNvSpPr/>
          <p:nvPr/>
        </p:nvSpPr>
        <p:spPr>
          <a:xfrm>
            <a:off x="2102661" y="29237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3" name="Cube 722">
            <a:extLst>
              <a:ext uri="{FF2B5EF4-FFF2-40B4-BE49-F238E27FC236}">
                <a16:creationId xmlns:a16="http://schemas.microsoft.com/office/drawing/2014/main" id="{1C797641-989B-4159-AD24-F1F1CE91ABB1}"/>
              </a:ext>
            </a:extLst>
          </p:cNvPr>
          <p:cNvSpPr/>
          <p:nvPr/>
        </p:nvSpPr>
        <p:spPr>
          <a:xfrm>
            <a:off x="2626962" y="29237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4" name="Cube 723">
            <a:extLst>
              <a:ext uri="{FF2B5EF4-FFF2-40B4-BE49-F238E27FC236}">
                <a16:creationId xmlns:a16="http://schemas.microsoft.com/office/drawing/2014/main" id="{0C313038-5467-4B72-9B06-2F495E0DB4C0}"/>
              </a:ext>
            </a:extLst>
          </p:cNvPr>
          <p:cNvSpPr/>
          <p:nvPr/>
        </p:nvSpPr>
        <p:spPr>
          <a:xfrm>
            <a:off x="3151263" y="29237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5" name="Cube 724">
            <a:extLst>
              <a:ext uri="{FF2B5EF4-FFF2-40B4-BE49-F238E27FC236}">
                <a16:creationId xmlns:a16="http://schemas.microsoft.com/office/drawing/2014/main" id="{53458EFA-33EA-41FE-898D-B9A6EB0492B0}"/>
              </a:ext>
            </a:extLst>
          </p:cNvPr>
          <p:cNvSpPr/>
          <p:nvPr/>
        </p:nvSpPr>
        <p:spPr>
          <a:xfrm>
            <a:off x="3675564" y="29237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6" name="Cube 725">
            <a:extLst>
              <a:ext uri="{FF2B5EF4-FFF2-40B4-BE49-F238E27FC236}">
                <a16:creationId xmlns:a16="http://schemas.microsoft.com/office/drawing/2014/main" id="{A2319BC3-B030-4970-9C05-1756AE97D7C5}"/>
              </a:ext>
            </a:extLst>
          </p:cNvPr>
          <p:cNvSpPr/>
          <p:nvPr/>
        </p:nvSpPr>
        <p:spPr>
          <a:xfrm>
            <a:off x="1412320" y="14861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7" name="Cube 726">
            <a:extLst>
              <a:ext uri="{FF2B5EF4-FFF2-40B4-BE49-F238E27FC236}">
                <a16:creationId xmlns:a16="http://schemas.microsoft.com/office/drawing/2014/main" id="{63748F41-9D2F-4CD3-9572-3CC22F390D5D}"/>
              </a:ext>
            </a:extLst>
          </p:cNvPr>
          <p:cNvSpPr/>
          <p:nvPr/>
        </p:nvSpPr>
        <p:spPr>
          <a:xfrm>
            <a:off x="1936621" y="14861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8" name="Cube 727">
            <a:extLst>
              <a:ext uri="{FF2B5EF4-FFF2-40B4-BE49-F238E27FC236}">
                <a16:creationId xmlns:a16="http://schemas.microsoft.com/office/drawing/2014/main" id="{38AA1F4E-549D-425A-B881-A04B2F909F25}"/>
              </a:ext>
            </a:extLst>
          </p:cNvPr>
          <p:cNvSpPr/>
          <p:nvPr/>
        </p:nvSpPr>
        <p:spPr>
          <a:xfrm>
            <a:off x="2460922" y="14861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9" name="Cube 728">
            <a:extLst>
              <a:ext uri="{FF2B5EF4-FFF2-40B4-BE49-F238E27FC236}">
                <a16:creationId xmlns:a16="http://schemas.microsoft.com/office/drawing/2014/main" id="{6E9FC2CB-845F-4D35-84DF-E86C6E04B593}"/>
              </a:ext>
            </a:extLst>
          </p:cNvPr>
          <p:cNvSpPr/>
          <p:nvPr/>
        </p:nvSpPr>
        <p:spPr>
          <a:xfrm>
            <a:off x="2985223" y="14861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0" name="Cube 729">
            <a:extLst>
              <a:ext uri="{FF2B5EF4-FFF2-40B4-BE49-F238E27FC236}">
                <a16:creationId xmlns:a16="http://schemas.microsoft.com/office/drawing/2014/main" id="{71864396-0935-4F6E-92A2-57815BA2D145}"/>
              </a:ext>
            </a:extLst>
          </p:cNvPr>
          <p:cNvSpPr/>
          <p:nvPr/>
        </p:nvSpPr>
        <p:spPr>
          <a:xfrm>
            <a:off x="3509524" y="14861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1" name="Cube 730">
            <a:extLst>
              <a:ext uri="{FF2B5EF4-FFF2-40B4-BE49-F238E27FC236}">
                <a16:creationId xmlns:a16="http://schemas.microsoft.com/office/drawing/2014/main" id="{2713D977-D21E-4C79-BC3F-6D640D849428}"/>
              </a:ext>
            </a:extLst>
          </p:cNvPr>
          <p:cNvSpPr/>
          <p:nvPr/>
        </p:nvSpPr>
        <p:spPr>
          <a:xfrm>
            <a:off x="4033825" y="14861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2" name="Cube 731">
            <a:extLst>
              <a:ext uri="{FF2B5EF4-FFF2-40B4-BE49-F238E27FC236}">
                <a16:creationId xmlns:a16="http://schemas.microsoft.com/office/drawing/2014/main" id="{D37DB245-AE98-47A7-98CD-58B7C74AA3E8}"/>
              </a:ext>
            </a:extLst>
          </p:cNvPr>
          <p:cNvSpPr/>
          <p:nvPr/>
        </p:nvSpPr>
        <p:spPr>
          <a:xfrm>
            <a:off x="4558126" y="14861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3" name="Cube 732">
            <a:extLst>
              <a:ext uri="{FF2B5EF4-FFF2-40B4-BE49-F238E27FC236}">
                <a16:creationId xmlns:a16="http://schemas.microsoft.com/office/drawing/2014/main" id="{CEEBB9A1-0C0E-4AF6-A22A-5AC66A0CA752}"/>
              </a:ext>
            </a:extLst>
          </p:cNvPr>
          <p:cNvSpPr/>
          <p:nvPr/>
        </p:nvSpPr>
        <p:spPr>
          <a:xfrm>
            <a:off x="1234899" y="16658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4" name="Cube 733">
            <a:extLst>
              <a:ext uri="{FF2B5EF4-FFF2-40B4-BE49-F238E27FC236}">
                <a16:creationId xmlns:a16="http://schemas.microsoft.com/office/drawing/2014/main" id="{D9DD713F-D763-4138-801A-4A11A0002097}"/>
              </a:ext>
            </a:extLst>
          </p:cNvPr>
          <p:cNvSpPr/>
          <p:nvPr/>
        </p:nvSpPr>
        <p:spPr>
          <a:xfrm>
            <a:off x="1759200" y="16658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5" name="Cube 734">
            <a:extLst>
              <a:ext uri="{FF2B5EF4-FFF2-40B4-BE49-F238E27FC236}">
                <a16:creationId xmlns:a16="http://schemas.microsoft.com/office/drawing/2014/main" id="{9743D8FB-5763-43EA-BC06-07E192B3EDB1}"/>
              </a:ext>
            </a:extLst>
          </p:cNvPr>
          <p:cNvSpPr/>
          <p:nvPr/>
        </p:nvSpPr>
        <p:spPr>
          <a:xfrm>
            <a:off x="2283501" y="16658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6" name="Cube 735">
            <a:extLst>
              <a:ext uri="{FF2B5EF4-FFF2-40B4-BE49-F238E27FC236}">
                <a16:creationId xmlns:a16="http://schemas.microsoft.com/office/drawing/2014/main" id="{FD9959C4-B84E-485A-BDC0-61850121BAAF}"/>
              </a:ext>
            </a:extLst>
          </p:cNvPr>
          <p:cNvSpPr/>
          <p:nvPr/>
        </p:nvSpPr>
        <p:spPr>
          <a:xfrm>
            <a:off x="2807802" y="16658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7" name="Cube 736">
            <a:extLst>
              <a:ext uri="{FF2B5EF4-FFF2-40B4-BE49-F238E27FC236}">
                <a16:creationId xmlns:a16="http://schemas.microsoft.com/office/drawing/2014/main" id="{627D3AD4-112C-484A-8A51-AACD0EDC6E04}"/>
              </a:ext>
            </a:extLst>
          </p:cNvPr>
          <p:cNvSpPr/>
          <p:nvPr/>
        </p:nvSpPr>
        <p:spPr>
          <a:xfrm>
            <a:off x="3332103" y="16658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8" name="Cube 737">
            <a:extLst>
              <a:ext uri="{FF2B5EF4-FFF2-40B4-BE49-F238E27FC236}">
                <a16:creationId xmlns:a16="http://schemas.microsoft.com/office/drawing/2014/main" id="{F7B2C8EE-EE55-43F5-AECD-D33E8B2B6309}"/>
              </a:ext>
            </a:extLst>
          </p:cNvPr>
          <p:cNvSpPr/>
          <p:nvPr/>
        </p:nvSpPr>
        <p:spPr>
          <a:xfrm>
            <a:off x="3856404" y="16658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9" name="Cube 738">
            <a:extLst>
              <a:ext uri="{FF2B5EF4-FFF2-40B4-BE49-F238E27FC236}">
                <a16:creationId xmlns:a16="http://schemas.microsoft.com/office/drawing/2014/main" id="{D3462F50-6E0B-4259-AA48-980234F19118}"/>
              </a:ext>
            </a:extLst>
          </p:cNvPr>
          <p:cNvSpPr/>
          <p:nvPr/>
        </p:nvSpPr>
        <p:spPr>
          <a:xfrm>
            <a:off x="4380705" y="16658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0" name="Cube 739">
            <a:extLst>
              <a:ext uri="{FF2B5EF4-FFF2-40B4-BE49-F238E27FC236}">
                <a16:creationId xmlns:a16="http://schemas.microsoft.com/office/drawing/2014/main" id="{041A7F85-45E5-4DCC-AC52-7B2A43C6E456}"/>
              </a:ext>
            </a:extLst>
          </p:cNvPr>
          <p:cNvSpPr/>
          <p:nvPr/>
        </p:nvSpPr>
        <p:spPr>
          <a:xfrm>
            <a:off x="1057478" y="18455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1" name="Cube 740">
            <a:extLst>
              <a:ext uri="{FF2B5EF4-FFF2-40B4-BE49-F238E27FC236}">
                <a16:creationId xmlns:a16="http://schemas.microsoft.com/office/drawing/2014/main" id="{63D7EB03-0205-4FB7-9F67-18DB4A2C077F}"/>
              </a:ext>
            </a:extLst>
          </p:cNvPr>
          <p:cNvSpPr/>
          <p:nvPr/>
        </p:nvSpPr>
        <p:spPr>
          <a:xfrm>
            <a:off x="1581779" y="18455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2" name="Cube 741">
            <a:extLst>
              <a:ext uri="{FF2B5EF4-FFF2-40B4-BE49-F238E27FC236}">
                <a16:creationId xmlns:a16="http://schemas.microsoft.com/office/drawing/2014/main" id="{83CA8E9A-1133-460A-8613-416E88B06538}"/>
              </a:ext>
            </a:extLst>
          </p:cNvPr>
          <p:cNvSpPr/>
          <p:nvPr/>
        </p:nvSpPr>
        <p:spPr>
          <a:xfrm>
            <a:off x="2106080" y="18455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3" name="Cube 742">
            <a:extLst>
              <a:ext uri="{FF2B5EF4-FFF2-40B4-BE49-F238E27FC236}">
                <a16:creationId xmlns:a16="http://schemas.microsoft.com/office/drawing/2014/main" id="{88690953-0958-477C-A261-F1CB6DBA3654}"/>
              </a:ext>
            </a:extLst>
          </p:cNvPr>
          <p:cNvSpPr/>
          <p:nvPr/>
        </p:nvSpPr>
        <p:spPr>
          <a:xfrm>
            <a:off x="2630381" y="18455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4" name="Cube 743">
            <a:extLst>
              <a:ext uri="{FF2B5EF4-FFF2-40B4-BE49-F238E27FC236}">
                <a16:creationId xmlns:a16="http://schemas.microsoft.com/office/drawing/2014/main" id="{18390EAD-A5C4-42B4-9C12-ACE7D4B93A71}"/>
              </a:ext>
            </a:extLst>
          </p:cNvPr>
          <p:cNvSpPr/>
          <p:nvPr/>
        </p:nvSpPr>
        <p:spPr>
          <a:xfrm>
            <a:off x="3154682" y="18455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5" name="Cube 744">
            <a:extLst>
              <a:ext uri="{FF2B5EF4-FFF2-40B4-BE49-F238E27FC236}">
                <a16:creationId xmlns:a16="http://schemas.microsoft.com/office/drawing/2014/main" id="{ADA03CF9-1866-469D-9F33-19433FC83C79}"/>
              </a:ext>
            </a:extLst>
          </p:cNvPr>
          <p:cNvSpPr/>
          <p:nvPr/>
        </p:nvSpPr>
        <p:spPr>
          <a:xfrm>
            <a:off x="3678983" y="18455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6" name="Cube 745">
            <a:extLst>
              <a:ext uri="{FF2B5EF4-FFF2-40B4-BE49-F238E27FC236}">
                <a16:creationId xmlns:a16="http://schemas.microsoft.com/office/drawing/2014/main" id="{26BE6F52-37AC-40BD-A045-D0970D4AFF02}"/>
              </a:ext>
            </a:extLst>
          </p:cNvPr>
          <p:cNvSpPr/>
          <p:nvPr/>
        </p:nvSpPr>
        <p:spPr>
          <a:xfrm>
            <a:off x="4203284" y="18455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7" name="Cube 746">
            <a:extLst>
              <a:ext uri="{FF2B5EF4-FFF2-40B4-BE49-F238E27FC236}">
                <a16:creationId xmlns:a16="http://schemas.microsoft.com/office/drawing/2014/main" id="{C648C289-B658-4360-B673-CCA79CA95485}"/>
              </a:ext>
            </a:extLst>
          </p:cNvPr>
          <p:cNvSpPr/>
          <p:nvPr/>
        </p:nvSpPr>
        <p:spPr>
          <a:xfrm>
            <a:off x="880057" y="20252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8" name="Cube 747">
            <a:extLst>
              <a:ext uri="{FF2B5EF4-FFF2-40B4-BE49-F238E27FC236}">
                <a16:creationId xmlns:a16="http://schemas.microsoft.com/office/drawing/2014/main" id="{0B498269-3044-415B-B98C-8BDE99FEE5F1}"/>
              </a:ext>
            </a:extLst>
          </p:cNvPr>
          <p:cNvSpPr/>
          <p:nvPr/>
        </p:nvSpPr>
        <p:spPr>
          <a:xfrm>
            <a:off x="1404358" y="20252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9" name="Cube 748">
            <a:extLst>
              <a:ext uri="{FF2B5EF4-FFF2-40B4-BE49-F238E27FC236}">
                <a16:creationId xmlns:a16="http://schemas.microsoft.com/office/drawing/2014/main" id="{094E3ABC-FF74-41F7-A9B5-9E36D94E2B9D}"/>
              </a:ext>
            </a:extLst>
          </p:cNvPr>
          <p:cNvSpPr/>
          <p:nvPr/>
        </p:nvSpPr>
        <p:spPr>
          <a:xfrm>
            <a:off x="1928659" y="20252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0" name="Cube 749">
            <a:extLst>
              <a:ext uri="{FF2B5EF4-FFF2-40B4-BE49-F238E27FC236}">
                <a16:creationId xmlns:a16="http://schemas.microsoft.com/office/drawing/2014/main" id="{EC23A679-3F27-4B0A-A5AE-E97CD9A83898}"/>
              </a:ext>
            </a:extLst>
          </p:cNvPr>
          <p:cNvSpPr/>
          <p:nvPr/>
        </p:nvSpPr>
        <p:spPr>
          <a:xfrm>
            <a:off x="2452960" y="20252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1" name="Cube 750">
            <a:extLst>
              <a:ext uri="{FF2B5EF4-FFF2-40B4-BE49-F238E27FC236}">
                <a16:creationId xmlns:a16="http://schemas.microsoft.com/office/drawing/2014/main" id="{4EEF4F21-B93D-4E11-BD28-5B73555FF155}"/>
              </a:ext>
            </a:extLst>
          </p:cNvPr>
          <p:cNvSpPr/>
          <p:nvPr/>
        </p:nvSpPr>
        <p:spPr>
          <a:xfrm>
            <a:off x="2977261" y="20252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2" name="Cube 751">
            <a:extLst>
              <a:ext uri="{FF2B5EF4-FFF2-40B4-BE49-F238E27FC236}">
                <a16:creationId xmlns:a16="http://schemas.microsoft.com/office/drawing/2014/main" id="{5D249FB2-9CD7-4B31-834A-C38E4907B295}"/>
              </a:ext>
            </a:extLst>
          </p:cNvPr>
          <p:cNvSpPr/>
          <p:nvPr/>
        </p:nvSpPr>
        <p:spPr>
          <a:xfrm>
            <a:off x="3501562" y="20252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3" name="Cube 752">
            <a:extLst>
              <a:ext uri="{FF2B5EF4-FFF2-40B4-BE49-F238E27FC236}">
                <a16:creationId xmlns:a16="http://schemas.microsoft.com/office/drawing/2014/main" id="{8A85F94F-8AC0-4E5D-BF17-81A307725E17}"/>
              </a:ext>
            </a:extLst>
          </p:cNvPr>
          <p:cNvSpPr/>
          <p:nvPr/>
        </p:nvSpPr>
        <p:spPr>
          <a:xfrm>
            <a:off x="4025863" y="20252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4" name="Cube 753">
            <a:extLst>
              <a:ext uri="{FF2B5EF4-FFF2-40B4-BE49-F238E27FC236}">
                <a16:creationId xmlns:a16="http://schemas.microsoft.com/office/drawing/2014/main" id="{A9C89A06-4266-40AB-8A39-E738BCCD96E3}"/>
              </a:ext>
            </a:extLst>
          </p:cNvPr>
          <p:cNvSpPr/>
          <p:nvPr/>
        </p:nvSpPr>
        <p:spPr>
          <a:xfrm>
            <a:off x="702636" y="22049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5" name="Cube 754">
            <a:extLst>
              <a:ext uri="{FF2B5EF4-FFF2-40B4-BE49-F238E27FC236}">
                <a16:creationId xmlns:a16="http://schemas.microsoft.com/office/drawing/2014/main" id="{EB896ED5-6880-497B-A7C4-1A5B83C38800}"/>
              </a:ext>
            </a:extLst>
          </p:cNvPr>
          <p:cNvSpPr/>
          <p:nvPr/>
        </p:nvSpPr>
        <p:spPr>
          <a:xfrm>
            <a:off x="1226937" y="22049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6" name="Cube 755">
            <a:extLst>
              <a:ext uri="{FF2B5EF4-FFF2-40B4-BE49-F238E27FC236}">
                <a16:creationId xmlns:a16="http://schemas.microsoft.com/office/drawing/2014/main" id="{A2FD40D9-571C-4231-99E5-19A604013A3D}"/>
              </a:ext>
            </a:extLst>
          </p:cNvPr>
          <p:cNvSpPr/>
          <p:nvPr/>
        </p:nvSpPr>
        <p:spPr>
          <a:xfrm>
            <a:off x="1751238" y="22049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7" name="Cube 756">
            <a:extLst>
              <a:ext uri="{FF2B5EF4-FFF2-40B4-BE49-F238E27FC236}">
                <a16:creationId xmlns:a16="http://schemas.microsoft.com/office/drawing/2014/main" id="{138E7BB4-0B4B-40ED-9EDD-389E49926B01}"/>
              </a:ext>
            </a:extLst>
          </p:cNvPr>
          <p:cNvSpPr/>
          <p:nvPr/>
        </p:nvSpPr>
        <p:spPr>
          <a:xfrm>
            <a:off x="2275539" y="22049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8" name="Cube 757">
            <a:extLst>
              <a:ext uri="{FF2B5EF4-FFF2-40B4-BE49-F238E27FC236}">
                <a16:creationId xmlns:a16="http://schemas.microsoft.com/office/drawing/2014/main" id="{E02F22DE-3990-4C79-BD31-FC02F0E5F74C}"/>
              </a:ext>
            </a:extLst>
          </p:cNvPr>
          <p:cNvSpPr/>
          <p:nvPr/>
        </p:nvSpPr>
        <p:spPr>
          <a:xfrm>
            <a:off x="2799840" y="22049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9" name="Cube 758">
            <a:extLst>
              <a:ext uri="{FF2B5EF4-FFF2-40B4-BE49-F238E27FC236}">
                <a16:creationId xmlns:a16="http://schemas.microsoft.com/office/drawing/2014/main" id="{04CE4DA0-4A3D-4F52-8ACB-5A05792F01A4}"/>
              </a:ext>
            </a:extLst>
          </p:cNvPr>
          <p:cNvSpPr/>
          <p:nvPr/>
        </p:nvSpPr>
        <p:spPr>
          <a:xfrm>
            <a:off x="3324141" y="22049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0" name="Cube 759">
            <a:extLst>
              <a:ext uri="{FF2B5EF4-FFF2-40B4-BE49-F238E27FC236}">
                <a16:creationId xmlns:a16="http://schemas.microsoft.com/office/drawing/2014/main" id="{59F72990-FB72-402F-8EA5-D2C899A168DF}"/>
              </a:ext>
            </a:extLst>
          </p:cNvPr>
          <p:cNvSpPr/>
          <p:nvPr/>
        </p:nvSpPr>
        <p:spPr>
          <a:xfrm>
            <a:off x="3848442" y="22049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1" name="Cube 760">
            <a:extLst>
              <a:ext uri="{FF2B5EF4-FFF2-40B4-BE49-F238E27FC236}">
                <a16:creationId xmlns:a16="http://schemas.microsoft.com/office/drawing/2014/main" id="{C3B2BBF6-5A7C-485B-A5FB-87ADC06A4D88}"/>
              </a:ext>
            </a:extLst>
          </p:cNvPr>
          <p:cNvSpPr/>
          <p:nvPr/>
        </p:nvSpPr>
        <p:spPr>
          <a:xfrm>
            <a:off x="525215" y="23846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2" name="Cube 761">
            <a:extLst>
              <a:ext uri="{FF2B5EF4-FFF2-40B4-BE49-F238E27FC236}">
                <a16:creationId xmlns:a16="http://schemas.microsoft.com/office/drawing/2014/main" id="{9E53EF73-622C-4354-A962-EE4281EA51D1}"/>
              </a:ext>
            </a:extLst>
          </p:cNvPr>
          <p:cNvSpPr/>
          <p:nvPr/>
        </p:nvSpPr>
        <p:spPr>
          <a:xfrm>
            <a:off x="1049516" y="23846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3" name="Cube 762">
            <a:extLst>
              <a:ext uri="{FF2B5EF4-FFF2-40B4-BE49-F238E27FC236}">
                <a16:creationId xmlns:a16="http://schemas.microsoft.com/office/drawing/2014/main" id="{7AAE6D2B-25D5-47F7-890D-9F94988B2ECB}"/>
              </a:ext>
            </a:extLst>
          </p:cNvPr>
          <p:cNvSpPr/>
          <p:nvPr/>
        </p:nvSpPr>
        <p:spPr>
          <a:xfrm>
            <a:off x="1573817" y="23846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4" name="Cube 763">
            <a:extLst>
              <a:ext uri="{FF2B5EF4-FFF2-40B4-BE49-F238E27FC236}">
                <a16:creationId xmlns:a16="http://schemas.microsoft.com/office/drawing/2014/main" id="{C5DC4BA7-6873-4F6D-BE02-545F2A292831}"/>
              </a:ext>
            </a:extLst>
          </p:cNvPr>
          <p:cNvSpPr/>
          <p:nvPr/>
        </p:nvSpPr>
        <p:spPr>
          <a:xfrm>
            <a:off x="2098118" y="23846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5" name="Cube 764">
            <a:extLst>
              <a:ext uri="{FF2B5EF4-FFF2-40B4-BE49-F238E27FC236}">
                <a16:creationId xmlns:a16="http://schemas.microsoft.com/office/drawing/2014/main" id="{AEAB1D0B-D552-4A0D-BB19-91388721A771}"/>
              </a:ext>
            </a:extLst>
          </p:cNvPr>
          <p:cNvSpPr/>
          <p:nvPr/>
        </p:nvSpPr>
        <p:spPr>
          <a:xfrm>
            <a:off x="2622419" y="23846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6" name="Cube 765">
            <a:extLst>
              <a:ext uri="{FF2B5EF4-FFF2-40B4-BE49-F238E27FC236}">
                <a16:creationId xmlns:a16="http://schemas.microsoft.com/office/drawing/2014/main" id="{95910C28-E36B-4572-9EDE-4BCD1D544CB6}"/>
              </a:ext>
            </a:extLst>
          </p:cNvPr>
          <p:cNvSpPr/>
          <p:nvPr/>
        </p:nvSpPr>
        <p:spPr>
          <a:xfrm>
            <a:off x="3146720" y="23846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7" name="Cube 766">
            <a:extLst>
              <a:ext uri="{FF2B5EF4-FFF2-40B4-BE49-F238E27FC236}">
                <a16:creationId xmlns:a16="http://schemas.microsoft.com/office/drawing/2014/main" id="{FF82516C-60B3-4332-AFEA-9BFCDD42E319}"/>
              </a:ext>
            </a:extLst>
          </p:cNvPr>
          <p:cNvSpPr/>
          <p:nvPr/>
        </p:nvSpPr>
        <p:spPr>
          <a:xfrm>
            <a:off x="3671021" y="23846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8" name="Cube 767">
            <a:extLst>
              <a:ext uri="{FF2B5EF4-FFF2-40B4-BE49-F238E27FC236}">
                <a16:creationId xmlns:a16="http://schemas.microsoft.com/office/drawing/2014/main" id="{58C36190-5B48-416E-BF2A-434D119AC222}"/>
              </a:ext>
            </a:extLst>
          </p:cNvPr>
          <p:cNvSpPr/>
          <p:nvPr/>
        </p:nvSpPr>
        <p:spPr>
          <a:xfrm>
            <a:off x="1407777" y="9470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9" name="Cube 768">
            <a:extLst>
              <a:ext uri="{FF2B5EF4-FFF2-40B4-BE49-F238E27FC236}">
                <a16:creationId xmlns:a16="http://schemas.microsoft.com/office/drawing/2014/main" id="{9BD22C27-6D32-4C66-9D24-F0DA6A952450}"/>
              </a:ext>
            </a:extLst>
          </p:cNvPr>
          <p:cNvSpPr/>
          <p:nvPr/>
        </p:nvSpPr>
        <p:spPr>
          <a:xfrm>
            <a:off x="1932078" y="94707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0" name="Cube 769">
            <a:extLst>
              <a:ext uri="{FF2B5EF4-FFF2-40B4-BE49-F238E27FC236}">
                <a16:creationId xmlns:a16="http://schemas.microsoft.com/office/drawing/2014/main" id="{470FBD40-3313-40C6-AA55-8BB3F8EB5A4E}"/>
              </a:ext>
            </a:extLst>
          </p:cNvPr>
          <p:cNvSpPr/>
          <p:nvPr/>
        </p:nvSpPr>
        <p:spPr>
          <a:xfrm>
            <a:off x="2456379" y="9470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1" name="Cube 770">
            <a:extLst>
              <a:ext uri="{FF2B5EF4-FFF2-40B4-BE49-F238E27FC236}">
                <a16:creationId xmlns:a16="http://schemas.microsoft.com/office/drawing/2014/main" id="{22CBC975-A7BF-4E0C-BB61-1562145F7BC9}"/>
              </a:ext>
            </a:extLst>
          </p:cNvPr>
          <p:cNvSpPr/>
          <p:nvPr/>
        </p:nvSpPr>
        <p:spPr>
          <a:xfrm>
            <a:off x="2980680" y="9470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2" name="Cube 771">
            <a:extLst>
              <a:ext uri="{FF2B5EF4-FFF2-40B4-BE49-F238E27FC236}">
                <a16:creationId xmlns:a16="http://schemas.microsoft.com/office/drawing/2014/main" id="{8B3B88FD-99A1-4DFA-82B5-3FD9C49E7585}"/>
              </a:ext>
            </a:extLst>
          </p:cNvPr>
          <p:cNvSpPr/>
          <p:nvPr/>
        </p:nvSpPr>
        <p:spPr>
          <a:xfrm>
            <a:off x="3504981" y="9470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3" name="Cube 772">
            <a:extLst>
              <a:ext uri="{FF2B5EF4-FFF2-40B4-BE49-F238E27FC236}">
                <a16:creationId xmlns:a16="http://schemas.microsoft.com/office/drawing/2014/main" id="{2338E3EF-7EEE-47A2-A5D0-9EDAC79C2942}"/>
              </a:ext>
            </a:extLst>
          </p:cNvPr>
          <p:cNvSpPr/>
          <p:nvPr/>
        </p:nvSpPr>
        <p:spPr>
          <a:xfrm>
            <a:off x="4029282" y="9470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4" name="Cube 773">
            <a:extLst>
              <a:ext uri="{FF2B5EF4-FFF2-40B4-BE49-F238E27FC236}">
                <a16:creationId xmlns:a16="http://schemas.microsoft.com/office/drawing/2014/main" id="{E792C1A0-3071-4CCE-A87A-66834D9996A4}"/>
              </a:ext>
            </a:extLst>
          </p:cNvPr>
          <p:cNvSpPr/>
          <p:nvPr/>
        </p:nvSpPr>
        <p:spPr>
          <a:xfrm>
            <a:off x="4553583" y="9470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5" name="Cube 774">
            <a:extLst>
              <a:ext uri="{FF2B5EF4-FFF2-40B4-BE49-F238E27FC236}">
                <a16:creationId xmlns:a16="http://schemas.microsoft.com/office/drawing/2014/main" id="{939813F9-8537-43FD-9305-4C0D77255313}"/>
              </a:ext>
            </a:extLst>
          </p:cNvPr>
          <p:cNvSpPr/>
          <p:nvPr/>
        </p:nvSpPr>
        <p:spPr>
          <a:xfrm>
            <a:off x="1230356" y="11267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6" name="Cube 775">
            <a:extLst>
              <a:ext uri="{FF2B5EF4-FFF2-40B4-BE49-F238E27FC236}">
                <a16:creationId xmlns:a16="http://schemas.microsoft.com/office/drawing/2014/main" id="{37E9905D-89CA-4E3E-A74C-E5C3314E55FF}"/>
              </a:ext>
            </a:extLst>
          </p:cNvPr>
          <p:cNvSpPr/>
          <p:nvPr/>
        </p:nvSpPr>
        <p:spPr>
          <a:xfrm>
            <a:off x="1754657" y="11267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7" name="Cube 776">
            <a:extLst>
              <a:ext uri="{FF2B5EF4-FFF2-40B4-BE49-F238E27FC236}">
                <a16:creationId xmlns:a16="http://schemas.microsoft.com/office/drawing/2014/main" id="{16F131A1-9CFE-4CFB-9198-7436702EB2AC}"/>
              </a:ext>
            </a:extLst>
          </p:cNvPr>
          <p:cNvSpPr/>
          <p:nvPr/>
        </p:nvSpPr>
        <p:spPr>
          <a:xfrm>
            <a:off x="2278958" y="11267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8" name="Cube 777">
            <a:extLst>
              <a:ext uri="{FF2B5EF4-FFF2-40B4-BE49-F238E27FC236}">
                <a16:creationId xmlns:a16="http://schemas.microsoft.com/office/drawing/2014/main" id="{37BF4BF7-B5C9-4025-A681-EDAF83218B64}"/>
              </a:ext>
            </a:extLst>
          </p:cNvPr>
          <p:cNvSpPr/>
          <p:nvPr/>
        </p:nvSpPr>
        <p:spPr>
          <a:xfrm>
            <a:off x="2803259" y="11267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9" name="Cube 778">
            <a:extLst>
              <a:ext uri="{FF2B5EF4-FFF2-40B4-BE49-F238E27FC236}">
                <a16:creationId xmlns:a16="http://schemas.microsoft.com/office/drawing/2014/main" id="{E5DE1C49-A3C4-4EFE-8C9B-8E16F74D98A3}"/>
              </a:ext>
            </a:extLst>
          </p:cNvPr>
          <p:cNvSpPr/>
          <p:nvPr/>
        </p:nvSpPr>
        <p:spPr>
          <a:xfrm>
            <a:off x="3327560" y="11267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0" name="Cube 779">
            <a:extLst>
              <a:ext uri="{FF2B5EF4-FFF2-40B4-BE49-F238E27FC236}">
                <a16:creationId xmlns:a16="http://schemas.microsoft.com/office/drawing/2014/main" id="{3F866E45-7011-47E6-BC35-B920620C44C5}"/>
              </a:ext>
            </a:extLst>
          </p:cNvPr>
          <p:cNvSpPr/>
          <p:nvPr/>
        </p:nvSpPr>
        <p:spPr>
          <a:xfrm>
            <a:off x="3851861" y="11267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1" name="Cube 780">
            <a:extLst>
              <a:ext uri="{FF2B5EF4-FFF2-40B4-BE49-F238E27FC236}">
                <a16:creationId xmlns:a16="http://schemas.microsoft.com/office/drawing/2014/main" id="{2F3696DB-5EC7-4ED9-AAE9-061E79A91961}"/>
              </a:ext>
            </a:extLst>
          </p:cNvPr>
          <p:cNvSpPr/>
          <p:nvPr/>
        </p:nvSpPr>
        <p:spPr>
          <a:xfrm>
            <a:off x="4376162" y="11267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2" name="Cube 781">
            <a:extLst>
              <a:ext uri="{FF2B5EF4-FFF2-40B4-BE49-F238E27FC236}">
                <a16:creationId xmlns:a16="http://schemas.microsoft.com/office/drawing/2014/main" id="{D13A9338-CF9C-4AC4-8785-DE8690405F55}"/>
              </a:ext>
            </a:extLst>
          </p:cNvPr>
          <p:cNvSpPr/>
          <p:nvPr/>
        </p:nvSpPr>
        <p:spPr>
          <a:xfrm>
            <a:off x="1052935" y="13064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3" name="Cube 782">
            <a:extLst>
              <a:ext uri="{FF2B5EF4-FFF2-40B4-BE49-F238E27FC236}">
                <a16:creationId xmlns:a16="http://schemas.microsoft.com/office/drawing/2014/main" id="{1B1D4B3D-7350-40D0-8D2F-8FE1A59B426C}"/>
              </a:ext>
            </a:extLst>
          </p:cNvPr>
          <p:cNvSpPr/>
          <p:nvPr/>
        </p:nvSpPr>
        <p:spPr>
          <a:xfrm>
            <a:off x="1577236" y="13064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4" name="Cube 783">
            <a:extLst>
              <a:ext uri="{FF2B5EF4-FFF2-40B4-BE49-F238E27FC236}">
                <a16:creationId xmlns:a16="http://schemas.microsoft.com/office/drawing/2014/main" id="{EDA9852A-2967-40C4-BC5A-95CC3893F976}"/>
              </a:ext>
            </a:extLst>
          </p:cNvPr>
          <p:cNvSpPr/>
          <p:nvPr/>
        </p:nvSpPr>
        <p:spPr>
          <a:xfrm>
            <a:off x="2101537" y="13064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5" name="Cube 784">
            <a:extLst>
              <a:ext uri="{FF2B5EF4-FFF2-40B4-BE49-F238E27FC236}">
                <a16:creationId xmlns:a16="http://schemas.microsoft.com/office/drawing/2014/main" id="{176B027C-BA65-426D-9D64-37AFFC73065B}"/>
              </a:ext>
            </a:extLst>
          </p:cNvPr>
          <p:cNvSpPr/>
          <p:nvPr/>
        </p:nvSpPr>
        <p:spPr>
          <a:xfrm>
            <a:off x="2625838" y="13064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6" name="Cube 785">
            <a:extLst>
              <a:ext uri="{FF2B5EF4-FFF2-40B4-BE49-F238E27FC236}">
                <a16:creationId xmlns:a16="http://schemas.microsoft.com/office/drawing/2014/main" id="{E9943E31-900C-4BE0-8754-370F4CF0153F}"/>
              </a:ext>
            </a:extLst>
          </p:cNvPr>
          <p:cNvSpPr/>
          <p:nvPr/>
        </p:nvSpPr>
        <p:spPr>
          <a:xfrm>
            <a:off x="3150139" y="13064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7" name="Cube 786">
            <a:extLst>
              <a:ext uri="{FF2B5EF4-FFF2-40B4-BE49-F238E27FC236}">
                <a16:creationId xmlns:a16="http://schemas.microsoft.com/office/drawing/2014/main" id="{395A1FAF-58E6-47C2-A910-B3238565DBFA}"/>
              </a:ext>
            </a:extLst>
          </p:cNvPr>
          <p:cNvSpPr/>
          <p:nvPr/>
        </p:nvSpPr>
        <p:spPr>
          <a:xfrm>
            <a:off x="3674440" y="13064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8" name="Cube 787">
            <a:extLst>
              <a:ext uri="{FF2B5EF4-FFF2-40B4-BE49-F238E27FC236}">
                <a16:creationId xmlns:a16="http://schemas.microsoft.com/office/drawing/2014/main" id="{B58A6BD3-6B60-4A4F-A902-30B9E26224F8}"/>
              </a:ext>
            </a:extLst>
          </p:cNvPr>
          <p:cNvSpPr/>
          <p:nvPr/>
        </p:nvSpPr>
        <p:spPr>
          <a:xfrm>
            <a:off x="4198741" y="13064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9" name="Cube 788">
            <a:extLst>
              <a:ext uri="{FF2B5EF4-FFF2-40B4-BE49-F238E27FC236}">
                <a16:creationId xmlns:a16="http://schemas.microsoft.com/office/drawing/2014/main" id="{0D567BC2-F60B-4CDF-BA03-4B6928E32722}"/>
              </a:ext>
            </a:extLst>
          </p:cNvPr>
          <p:cNvSpPr/>
          <p:nvPr/>
        </p:nvSpPr>
        <p:spPr>
          <a:xfrm>
            <a:off x="875514" y="14861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0" name="Cube 789">
            <a:extLst>
              <a:ext uri="{FF2B5EF4-FFF2-40B4-BE49-F238E27FC236}">
                <a16:creationId xmlns:a16="http://schemas.microsoft.com/office/drawing/2014/main" id="{BACE7CAB-186D-450C-9D52-CF616BD45843}"/>
              </a:ext>
            </a:extLst>
          </p:cNvPr>
          <p:cNvSpPr/>
          <p:nvPr/>
        </p:nvSpPr>
        <p:spPr>
          <a:xfrm>
            <a:off x="1399815" y="14861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1" name="Cube 790">
            <a:extLst>
              <a:ext uri="{FF2B5EF4-FFF2-40B4-BE49-F238E27FC236}">
                <a16:creationId xmlns:a16="http://schemas.microsoft.com/office/drawing/2014/main" id="{9BC9738F-4BF5-4821-8B78-7507E5142A34}"/>
              </a:ext>
            </a:extLst>
          </p:cNvPr>
          <p:cNvSpPr/>
          <p:nvPr/>
        </p:nvSpPr>
        <p:spPr>
          <a:xfrm>
            <a:off x="1924116" y="14861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2" name="Cube 791">
            <a:extLst>
              <a:ext uri="{FF2B5EF4-FFF2-40B4-BE49-F238E27FC236}">
                <a16:creationId xmlns:a16="http://schemas.microsoft.com/office/drawing/2014/main" id="{3FB5228C-5D99-4400-9463-4ABBA272EAEE}"/>
              </a:ext>
            </a:extLst>
          </p:cNvPr>
          <p:cNvSpPr/>
          <p:nvPr/>
        </p:nvSpPr>
        <p:spPr>
          <a:xfrm>
            <a:off x="2448417" y="14861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3" name="Cube 792">
            <a:extLst>
              <a:ext uri="{FF2B5EF4-FFF2-40B4-BE49-F238E27FC236}">
                <a16:creationId xmlns:a16="http://schemas.microsoft.com/office/drawing/2014/main" id="{C506E461-8C10-4F47-87A1-1A670B3F3E6A}"/>
              </a:ext>
            </a:extLst>
          </p:cNvPr>
          <p:cNvSpPr/>
          <p:nvPr/>
        </p:nvSpPr>
        <p:spPr>
          <a:xfrm>
            <a:off x="2972718" y="14861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4" name="Cube 793">
            <a:extLst>
              <a:ext uri="{FF2B5EF4-FFF2-40B4-BE49-F238E27FC236}">
                <a16:creationId xmlns:a16="http://schemas.microsoft.com/office/drawing/2014/main" id="{8176B334-3632-4BCA-83A7-61452EBD2114}"/>
              </a:ext>
            </a:extLst>
          </p:cNvPr>
          <p:cNvSpPr/>
          <p:nvPr/>
        </p:nvSpPr>
        <p:spPr>
          <a:xfrm>
            <a:off x="3497019" y="14861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5" name="Cube 794">
            <a:extLst>
              <a:ext uri="{FF2B5EF4-FFF2-40B4-BE49-F238E27FC236}">
                <a16:creationId xmlns:a16="http://schemas.microsoft.com/office/drawing/2014/main" id="{57F97ECD-12FE-45D3-B1B6-4F4327664E92}"/>
              </a:ext>
            </a:extLst>
          </p:cNvPr>
          <p:cNvSpPr/>
          <p:nvPr/>
        </p:nvSpPr>
        <p:spPr>
          <a:xfrm>
            <a:off x="4021320" y="14861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6" name="Cube 795">
            <a:extLst>
              <a:ext uri="{FF2B5EF4-FFF2-40B4-BE49-F238E27FC236}">
                <a16:creationId xmlns:a16="http://schemas.microsoft.com/office/drawing/2014/main" id="{AD55A8D3-4989-4DF8-8441-BD2B72945D53}"/>
              </a:ext>
            </a:extLst>
          </p:cNvPr>
          <p:cNvSpPr/>
          <p:nvPr/>
        </p:nvSpPr>
        <p:spPr>
          <a:xfrm>
            <a:off x="698093" y="16658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7" name="Cube 796">
            <a:extLst>
              <a:ext uri="{FF2B5EF4-FFF2-40B4-BE49-F238E27FC236}">
                <a16:creationId xmlns:a16="http://schemas.microsoft.com/office/drawing/2014/main" id="{6C6F5059-C302-4C5E-AE49-E32AB3119E66}"/>
              </a:ext>
            </a:extLst>
          </p:cNvPr>
          <p:cNvSpPr/>
          <p:nvPr/>
        </p:nvSpPr>
        <p:spPr>
          <a:xfrm>
            <a:off x="1222394" y="16658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8" name="Cube 797">
            <a:extLst>
              <a:ext uri="{FF2B5EF4-FFF2-40B4-BE49-F238E27FC236}">
                <a16:creationId xmlns:a16="http://schemas.microsoft.com/office/drawing/2014/main" id="{18C0F094-1587-4398-96A2-15FD856E9406}"/>
              </a:ext>
            </a:extLst>
          </p:cNvPr>
          <p:cNvSpPr/>
          <p:nvPr/>
        </p:nvSpPr>
        <p:spPr>
          <a:xfrm>
            <a:off x="1746695" y="16658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9" name="Cube 798">
            <a:extLst>
              <a:ext uri="{FF2B5EF4-FFF2-40B4-BE49-F238E27FC236}">
                <a16:creationId xmlns:a16="http://schemas.microsoft.com/office/drawing/2014/main" id="{174C0DF9-D375-4B13-AFE5-536DED368CEA}"/>
              </a:ext>
            </a:extLst>
          </p:cNvPr>
          <p:cNvSpPr/>
          <p:nvPr/>
        </p:nvSpPr>
        <p:spPr>
          <a:xfrm>
            <a:off x="2270996" y="16658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0" name="Cube 799">
            <a:extLst>
              <a:ext uri="{FF2B5EF4-FFF2-40B4-BE49-F238E27FC236}">
                <a16:creationId xmlns:a16="http://schemas.microsoft.com/office/drawing/2014/main" id="{15D4462E-1D05-4E4A-9ADE-1F7782876632}"/>
              </a:ext>
            </a:extLst>
          </p:cNvPr>
          <p:cNvSpPr/>
          <p:nvPr/>
        </p:nvSpPr>
        <p:spPr>
          <a:xfrm>
            <a:off x="2795297" y="16658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1" name="Cube 800">
            <a:extLst>
              <a:ext uri="{FF2B5EF4-FFF2-40B4-BE49-F238E27FC236}">
                <a16:creationId xmlns:a16="http://schemas.microsoft.com/office/drawing/2014/main" id="{8A6DF397-EA6E-4ECA-A16F-E01AF66CD89F}"/>
              </a:ext>
            </a:extLst>
          </p:cNvPr>
          <p:cNvSpPr/>
          <p:nvPr/>
        </p:nvSpPr>
        <p:spPr>
          <a:xfrm>
            <a:off x="3319598" y="16658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2" name="Cube 801">
            <a:extLst>
              <a:ext uri="{FF2B5EF4-FFF2-40B4-BE49-F238E27FC236}">
                <a16:creationId xmlns:a16="http://schemas.microsoft.com/office/drawing/2014/main" id="{030700DD-7CD7-4D7F-813F-3FC9EF594BD0}"/>
              </a:ext>
            </a:extLst>
          </p:cNvPr>
          <p:cNvSpPr/>
          <p:nvPr/>
        </p:nvSpPr>
        <p:spPr>
          <a:xfrm>
            <a:off x="3843899" y="16658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3" name="Cube 802">
            <a:extLst>
              <a:ext uri="{FF2B5EF4-FFF2-40B4-BE49-F238E27FC236}">
                <a16:creationId xmlns:a16="http://schemas.microsoft.com/office/drawing/2014/main" id="{E777A9F3-5589-4F7C-91A6-5970B790E1A2}"/>
              </a:ext>
            </a:extLst>
          </p:cNvPr>
          <p:cNvSpPr/>
          <p:nvPr/>
        </p:nvSpPr>
        <p:spPr>
          <a:xfrm>
            <a:off x="520672" y="18455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4" name="Cube 803">
            <a:extLst>
              <a:ext uri="{FF2B5EF4-FFF2-40B4-BE49-F238E27FC236}">
                <a16:creationId xmlns:a16="http://schemas.microsoft.com/office/drawing/2014/main" id="{06DA5B34-F0A6-497E-915D-28C7270C1462}"/>
              </a:ext>
            </a:extLst>
          </p:cNvPr>
          <p:cNvSpPr/>
          <p:nvPr/>
        </p:nvSpPr>
        <p:spPr>
          <a:xfrm>
            <a:off x="1044973" y="18455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5" name="Cube 804">
            <a:extLst>
              <a:ext uri="{FF2B5EF4-FFF2-40B4-BE49-F238E27FC236}">
                <a16:creationId xmlns:a16="http://schemas.microsoft.com/office/drawing/2014/main" id="{F482F0B0-6E82-45B8-B2F1-0AA4DEFC637D}"/>
              </a:ext>
            </a:extLst>
          </p:cNvPr>
          <p:cNvSpPr/>
          <p:nvPr/>
        </p:nvSpPr>
        <p:spPr>
          <a:xfrm>
            <a:off x="1569274" y="18455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6" name="Cube 805">
            <a:extLst>
              <a:ext uri="{FF2B5EF4-FFF2-40B4-BE49-F238E27FC236}">
                <a16:creationId xmlns:a16="http://schemas.microsoft.com/office/drawing/2014/main" id="{B6A0D824-F8CA-4589-AC40-45D07C9BE699}"/>
              </a:ext>
            </a:extLst>
          </p:cNvPr>
          <p:cNvSpPr/>
          <p:nvPr/>
        </p:nvSpPr>
        <p:spPr>
          <a:xfrm>
            <a:off x="2093575" y="18455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7" name="Cube 806">
            <a:extLst>
              <a:ext uri="{FF2B5EF4-FFF2-40B4-BE49-F238E27FC236}">
                <a16:creationId xmlns:a16="http://schemas.microsoft.com/office/drawing/2014/main" id="{3962CA5B-DC09-4CFF-A129-2EB0BC6A5C4C}"/>
              </a:ext>
            </a:extLst>
          </p:cNvPr>
          <p:cNvSpPr/>
          <p:nvPr/>
        </p:nvSpPr>
        <p:spPr>
          <a:xfrm>
            <a:off x="2617876" y="18455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8" name="Cube 807">
            <a:extLst>
              <a:ext uri="{FF2B5EF4-FFF2-40B4-BE49-F238E27FC236}">
                <a16:creationId xmlns:a16="http://schemas.microsoft.com/office/drawing/2014/main" id="{1B8A9EE7-8C70-4E21-933D-9A535DBD7CAD}"/>
              </a:ext>
            </a:extLst>
          </p:cNvPr>
          <p:cNvSpPr/>
          <p:nvPr/>
        </p:nvSpPr>
        <p:spPr>
          <a:xfrm>
            <a:off x="3142177" y="18455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9" name="Cube 808">
            <a:extLst>
              <a:ext uri="{FF2B5EF4-FFF2-40B4-BE49-F238E27FC236}">
                <a16:creationId xmlns:a16="http://schemas.microsoft.com/office/drawing/2014/main" id="{6EF5742A-2786-49BA-9467-638D5B1C2A6C}"/>
              </a:ext>
            </a:extLst>
          </p:cNvPr>
          <p:cNvSpPr/>
          <p:nvPr/>
        </p:nvSpPr>
        <p:spPr>
          <a:xfrm>
            <a:off x="3666478" y="18455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0" name="Cube 809">
            <a:extLst>
              <a:ext uri="{FF2B5EF4-FFF2-40B4-BE49-F238E27FC236}">
                <a16:creationId xmlns:a16="http://schemas.microsoft.com/office/drawing/2014/main" id="{0FF49ED1-A6F2-4A16-A0D8-900C21AA661A}"/>
              </a:ext>
            </a:extLst>
          </p:cNvPr>
          <p:cNvSpPr/>
          <p:nvPr/>
        </p:nvSpPr>
        <p:spPr>
          <a:xfrm>
            <a:off x="1403234" y="40798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1" name="Cube 810">
            <a:extLst>
              <a:ext uri="{FF2B5EF4-FFF2-40B4-BE49-F238E27FC236}">
                <a16:creationId xmlns:a16="http://schemas.microsoft.com/office/drawing/2014/main" id="{58AD0E56-DC6C-4A56-8EB0-CAA5A4732DE1}"/>
              </a:ext>
            </a:extLst>
          </p:cNvPr>
          <p:cNvSpPr/>
          <p:nvPr/>
        </p:nvSpPr>
        <p:spPr>
          <a:xfrm>
            <a:off x="1927535" y="40798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2" name="Cube 811">
            <a:extLst>
              <a:ext uri="{FF2B5EF4-FFF2-40B4-BE49-F238E27FC236}">
                <a16:creationId xmlns:a16="http://schemas.microsoft.com/office/drawing/2014/main" id="{18297878-E71D-45AF-848A-D6F2A37B5472}"/>
              </a:ext>
            </a:extLst>
          </p:cNvPr>
          <p:cNvSpPr/>
          <p:nvPr/>
        </p:nvSpPr>
        <p:spPr>
          <a:xfrm>
            <a:off x="2451836" y="40798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3" name="Cube 812">
            <a:extLst>
              <a:ext uri="{FF2B5EF4-FFF2-40B4-BE49-F238E27FC236}">
                <a16:creationId xmlns:a16="http://schemas.microsoft.com/office/drawing/2014/main" id="{DF0A1E73-EE4A-405C-A1F0-087D41FC6546}"/>
              </a:ext>
            </a:extLst>
          </p:cNvPr>
          <p:cNvSpPr/>
          <p:nvPr/>
        </p:nvSpPr>
        <p:spPr>
          <a:xfrm>
            <a:off x="2976137" y="40798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4" name="Cube 813">
            <a:extLst>
              <a:ext uri="{FF2B5EF4-FFF2-40B4-BE49-F238E27FC236}">
                <a16:creationId xmlns:a16="http://schemas.microsoft.com/office/drawing/2014/main" id="{C46FAA43-9825-4A2D-B533-D987A6EBEEB2}"/>
              </a:ext>
            </a:extLst>
          </p:cNvPr>
          <p:cNvSpPr/>
          <p:nvPr/>
        </p:nvSpPr>
        <p:spPr>
          <a:xfrm>
            <a:off x="3500438" y="40797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5" name="Cube 814">
            <a:extLst>
              <a:ext uri="{FF2B5EF4-FFF2-40B4-BE49-F238E27FC236}">
                <a16:creationId xmlns:a16="http://schemas.microsoft.com/office/drawing/2014/main" id="{7EB0E6F8-3F6B-4720-9EAE-419DF7706E91}"/>
              </a:ext>
            </a:extLst>
          </p:cNvPr>
          <p:cNvSpPr/>
          <p:nvPr/>
        </p:nvSpPr>
        <p:spPr>
          <a:xfrm>
            <a:off x="4024739" y="40797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6" name="Cube 815">
            <a:extLst>
              <a:ext uri="{FF2B5EF4-FFF2-40B4-BE49-F238E27FC236}">
                <a16:creationId xmlns:a16="http://schemas.microsoft.com/office/drawing/2014/main" id="{A284C0AF-381F-45F4-86D2-6052EC463DB1}"/>
              </a:ext>
            </a:extLst>
          </p:cNvPr>
          <p:cNvSpPr/>
          <p:nvPr/>
        </p:nvSpPr>
        <p:spPr>
          <a:xfrm>
            <a:off x="4549040" y="4079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7" name="Cube 816">
            <a:extLst>
              <a:ext uri="{FF2B5EF4-FFF2-40B4-BE49-F238E27FC236}">
                <a16:creationId xmlns:a16="http://schemas.microsoft.com/office/drawing/2014/main" id="{50D924D4-DD02-4793-BD7A-D42051B0813A}"/>
              </a:ext>
            </a:extLst>
          </p:cNvPr>
          <p:cNvSpPr/>
          <p:nvPr/>
        </p:nvSpPr>
        <p:spPr>
          <a:xfrm>
            <a:off x="1225813" y="58767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8" name="Cube 817">
            <a:extLst>
              <a:ext uri="{FF2B5EF4-FFF2-40B4-BE49-F238E27FC236}">
                <a16:creationId xmlns:a16="http://schemas.microsoft.com/office/drawing/2014/main" id="{BC64A568-3F98-410A-B0DC-662D97E8A816}"/>
              </a:ext>
            </a:extLst>
          </p:cNvPr>
          <p:cNvSpPr/>
          <p:nvPr/>
        </p:nvSpPr>
        <p:spPr>
          <a:xfrm>
            <a:off x="1750114" y="58767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 name="Cube 818">
            <a:extLst>
              <a:ext uri="{FF2B5EF4-FFF2-40B4-BE49-F238E27FC236}">
                <a16:creationId xmlns:a16="http://schemas.microsoft.com/office/drawing/2014/main" id="{CB34ACDB-91FA-4167-86C9-A5BCAEE66D70}"/>
              </a:ext>
            </a:extLst>
          </p:cNvPr>
          <p:cNvSpPr/>
          <p:nvPr/>
        </p:nvSpPr>
        <p:spPr>
          <a:xfrm>
            <a:off x="2274415" y="5876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 name="Cube 819">
            <a:extLst>
              <a:ext uri="{FF2B5EF4-FFF2-40B4-BE49-F238E27FC236}">
                <a16:creationId xmlns:a16="http://schemas.microsoft.com/office/drawing/2014/main" id="{B21DC276-147A-41E0-A85F-6D4EE4BC8FA7}"/>
              </a:ext>
            </a:extLst>
          </p:cNvPr>
          <p:cNvSpPr/>
          <p:nvPr/>
        </p:nvSpPr>
        <p:spPr>
          <a:xfrm>
            <a:off x="2798716" y="58767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 name="Cube 820">
            <a:extLst>
              <a:ext uri="{FF2B5EF4-FFF2-40B4-BE49-F238E27FC236}">
                <a16:creationId xmlns:a16="http://schemas.microsoft.com/office/drawing/2014/main" id="{18F044F5-D69F-44AA-898D-F826D3D9CE2D}"/>
              </a:ext>
            </a:extLst>
          </p:cNvPr>
          <p:cNvSpPr/>
          <p:nvPr/>
        </p:nvSpPr>
        <p:spPr>
          <a:xfrm>
            <a:off x="3323017" y="5876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 name="Cube 821">
            <a:extLst>
              <a:ext uri="{FF2B5EF4-FFF2-40B4-BE49-F238E27FC236}">
                <a16:creationId xmlns:a16="http://schemas.microsoft.com/office/drawing/2014/main" id="{4BEC6BDE-00F8-44D6-A019-0A2CB39E33FC}"/>
              </a:ext>
            </a:extLst>
          </p:cNvPr>
          <p:cNvSpPr/>
          <p:nvPr/>
        </p:nvSpPr>
        <p:spPr>
          <a:xfrm>
            <a:off x="3847318" y="5876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 name="Cube 822">
            <a:extLst>
              <a:ext uri="{FF2B5EF4-FFF2-40B4-BE49-F238E27FC236}">
                <a16:creationId xmlns:a16="http://schemas.microsoft.com/office/drawing/2014/main" id="{47E03FF4-F45D-40DA-9762-6A4525007FD1}"/>
              </a:ext>
            </a:extLst>
          </p:cNvPr>
          <p:cNvSpPr/>
          <p:nvPr/>
        </p:nvSpPr>
        <p:spPr>
          <a:xfrm>
            <a:off x="4371619" y="5876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 name="Cube 823">
            <a:extLst>
              <a:ext uri="{FF2B5EF4-FFF2-40B4-BE49-F238E27FC236}">
                <a16:creationId xmlns:a16="http://schemas.microsoft.com/office/drawing/2014/main" id="{95E22B73-E84D-45F2-A96E-E318699605F0}"/>
              </a:ext>
            </a:extLst>
          </p:cNvPr>
          <p:cNvSpPr/>
          <p:nvPr/>
        </p:nvSpPr>
        <p:spPr>
          <a:xfrm>
            <a:off x="1048392" y="7673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5" name="Cube 824">
            <a:extLst>
              <a:ext uri="{FF2B5EF4-FFF2-40B4-BE49-F238E27FC236}">
                <a16:creationId xmlns:a16="http://schemas.microsoft.com/office/drawing/2014/main" id="{E36CB56C-A55E-4F22-B27D-E9EB2F47DDC3}"/>
              </a:ext>
            </a:extLst>
          </p:cNvPr>
          <p:cNvSpPr/>
          <p:nvPr/>
        </p:nvSpPr>
        <p:spPr>
          <a:xfrm>
            <a:off x="1572693" y="7673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6" name="Cube 825">
            <a:extLst>
              <a:ext uri="{FF2B5EF4-FFF2-40B4-BE49-F238E27FC236}">
                <a16:creationId xmlns:a16="http://schemas.microsoft.com/office/drawing/2014/main" id="{3ABC82A3-4C51-46ED-91D9-202CEF9CE272}"/>
              </a:ext>
            </a:extLst>
          </p:cNvPr>
          <p:cNvSpPr/>
          <p:nvPr/>
        </p:nvSpPr>
        <p:spPr>
          <a:xfrm>
            <a:off x="2096994" y="7673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7" name="Cube 826">
            <a:extLst>
              <a:ext uri="{FF2B5EF4-FFF2-40B4-BE49-F238E27FC236}">
                <a16:creationId xmlns:a16="http://schemas.microsoft.com/office/drawing/2014/main" id="{9BEFF091-E296-45DF-99B1-7FA938B6306A}"/>
              </a:ext>
            </a:extLst>
          </p:cNvPr>
          <p:cNvSpPr/>
          <p:nvPr/>
        </p:nvSpPr>
        <p:spPr>
          <a:xfrm>
            <a:off x="2621295" y="7673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8" name="Cube 827">
            <a:extLst>
              <a:ext uri="{FF2B5EF4-FFF2-40B4-BE49-F238E27FC236}">
                <a16:creationId xmlns:a16="http://schemas.microsoft.com/office/drawing/2014/main" id="{376B1CD4-7BB3-4CDA-BEA8-3FAF3B0D860A}"/>
              </a:ext>
            </a:extLst>
          </p:cNvPr>
          <p:cNvSpPr/>
          <p:nvPr/>
        </p:nvSpPr>
        <p:spPr>
          <a:xfrm>
            <a:off x="3145596" y="7673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9" name="Cube 828">
            <a:extLst>
              <a:ext uri="{FF2B5EF4-FFF2-40B4-BE49-F238E27FC236}">
                <a16:creationId xmlns:a16="http://schemas.microsoft.com/office/drawing/2014/main" id="{00AE712D-77C4-429C-819E-8B5486CDF0C3}"/>
              </a:ext>
            </a:extLst>
          </p:cNvPr>
          <p:cNvSpPr/>
          <p:nvPr/>
        </p:nvSpPr>
        <p:spPr>
          <a:xfrm>
            <a:off x="3669897" y="7673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0" name="Cube 829">
            <a:extLst>
              <a:ext uri="{FF2B5EF4-FFF2-40B4-BE49-F238E27FC236}">
                <a16:creationId xmlns:a16="http://schemas.microsoft.com/office/drawing/2014/main" id="{6DCDE5DF-0BE5-42A8-A0F1-4A67FA2EEDF6}"/>
              </a:ext>
            </a:extLst>
          </p:cNvPr>
          <p:cNvSpPr/>
          <p:nvPr/>
        </p:nvSpPr>
        <p:spPr>
          <a:xfrm>
            <a:off x="4194198" y="7673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1" name="Cube 830">
            <a:extLst>
              <a:ext uri="{FF2B5EF4-FFF2-40B4-BE49-F238E27FC236}">
                <a16:creationId xmlns:a16="http://schemas.microsoft.com/office/drawing/2014/main" id="{A6F2842B-B6BE-4667-87A4-585063529094}"/>
              </a:ext>
            </a:extLst>
          </p:cNvPr>
          <p:cNvSpPr/>
          <p:nvPr/>
        </p:nvSpPr>
        <p:spPr>
          <a:xfrm>
            <a:off x="870971" y="9470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2" name="Cube 831">
            <a:extLst>
              <a:ext uri="{FF2B5EF4-FFF2-40B4-BE49-F238E27FC236}">
                <a16:creationId xmlns:a16="http://schemas.microsoft.com/office/drawing/2014/main" id="{8B35E15A-3A86-4E2F-B3DA-9F8A909EA002}"/>
              </a:ext>
            </a:extLst>
          </p:cNvPr>
          <p:cNvSpPr/>
          <p:nvPr/>
        </p:nvSpPr>
        <p:spPr>
          <a:xfrm>
            <a:off x="1395272" y="9470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3" name="Cube 832">
            <a:extLst>
              <a:ext uri="{FF2B5EF4-FFF2-40B4-BE49-F238E27FC236}">
                <a16:creationId xmlns:a16="http://schemas.microsoft.com/office/drawing/2014/main" id="{994C8295-9367-4B79-A4FC-48417C69D92E}"/>
              </a:ext>
            </a:extLst>
          </p:cNvPr>
          <p:cNvSpPr/>
          <p:nvPr/>
        </p:nvSpPr>
        <p:spPr>
          <a:xfrm>
            <a:off x="1919573" y="9470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4" name="Cube 833">
            <a:extLst>
              <a:ext uri="{FF2B5EF4-FFF2-40B4-BE49-F238E27FC236}">
                <a16:creationId xmlns:a16="http://schemas.microsoft.com/office/drawing/2014/main" id="{A88C50F8-DDC4-4E75-8A49-A44C886199C1}"/>
              </a:ext>
            </a:extLst>
          </p:cNvPr>
          <p:cNvSpPr/>
          <p:nvPr/>
        </p:nvSpPr>
        <p:spPr>
          <a:xfrm>
            <a:off x="2443874" y="9470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5" name="Cube 834">
            <a:extLst>
              <a:ext uri="{FF2B5EF4-FFF2-40B4-BE49-F238E27FC236}">
                <a16:creationId xmlns:a16="http://schemas.microsoft.com/office/drawing/2014/main" id="{56E16803-E14E-473E-9D82-1F09D0C8E4EA}"/>
              </a:ext>
            </a:extLst>
          </p:cNvPr>
          <p:cNvSpPr/>
          <p:nvPr/>
        </p:nvSpPr>
        <p:spPr>
          <a:xfrm>
            <a:off x="2968175" y="9470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6" name="Cube 835">
            <a:extLst>
              <a:ext uri="{FF2B5EF4-FFF2-40B4-BE49-F238E27FC236}">
                <a16:creationId xmlns:a16="http://schemas.microsoft.com/office/drawing/2014/main" id="{162865C5-C04B-433D-8B67-86AECE7915E8}"/>
              </a:ext>
            </a:extLst>
          </p:cNvPr>
          <p:cNvSpPr/>
          <p:nvPr/>
        </p:nvSpPr>
        <p:spPr>
          <a:xfrm>
            <a:off x="3492476" y="9470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7" name="Cube 836">
            <a:extLst>
              <a:ext uri="{FF2B5EF4-FFF2-40B4-BE49-F238E27FC236}">
                <a16:creationId xmlns:a16="http://schemas.microsoft.com/office/drawing/2014/main" id="{17DA9EBF-0DEB-488E-8F9B-33547A0A6E64}"/>
              </a:ext>
            </a:extLst>
          </p:cNvPr>
          <p:cNvSpPr/>
          <p:nvPr/>
        </p:nvSpPr>
        <p:spPr>
          <a:xfrm>
            <a:off x="4016777" y="9470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8" name="Cube 837">
            <a:extLst>
              <a:ext uri="{FF2B5EF4-FFF2-40B4-BE49-F238E27FC236}">
                <a16:creationId xmlns:a16="http://schemas.microsoft.com/office/drawing/2014/main" id="{6CE7DF4D-2D6B-4CB2-80FC-E1D692925FBC}"/>
              </a:ext>
            </a:extLst>
          </p:cNvPr>
          <p:cNvSpPr/>
          <p:nvPr/>
        </p:nvSpPr>
        <p:spPr>
          <a:xfrm>
            <a:off x="693550" y="11267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9" name="Cube 838">
            <a:extLst>
              <a:ext uri="{FF2B5EF4-FFF2-40B4-BE49-F238E27FC236}">
                <a16:creationId xmlns:a16="http://schemas.microsoft.com/office/drawing/2014/main" id="{5FBB5911-A2E3-4EAF-83A5-6846CBDB24CB}"/>
              </a:ext>
            </a:extLst>
          </p:cNvPr>
          <p:cNvSpPr/>
          <p:nvPr/>
        </p:nvSpPr>
        <p:spPr>
          <a:xfrm>
            <a:off x="1217851" y="11267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0" name="Cube 839">
            <a:extLst>
              <a:ext uri="{FF2B5EF4-FFF2-40B4-BE49-F238E27FC236}">
                <a16:creationId xmlns:a16="http://schemas.microsoft.com/office/drawing/2014/main" id="{603AF4D3-6E8F-4E69-99AF-40BA116C57E7}"/>
              </a:ext>
            </a:extLst>
          </p:cNvPr>
          <p:cNvSpPr/>
          <p:nvPr/>
        </p:nvSpPr>
        <p:spPr>
          <a:xfrm>
            <a:off x="1742152" y="11267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1" name="Cube 840">
            <a:extLst>
              <a:ext uri="{FF2B5EF4-FFF2-40B4-BE49-F238E27FC236}">
                <a16:creationId xmlns:a16="http://schemas.microsoft.com/office/drawing/2014/main" id="{D0C91E7D-5CEA-478B-9BF7-DC11069A9A02}"/>
              </a:ext>
            </a:extLst>
          </p:cNvPr>
          <p:cNvSpPr/>
          <p:nvPr/>
        </p:nvSpPr>
        <p:spPr>
          <a:xfrm>
            <a:off x="2266453" y="11267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2" name="Cube 841">
            <a:extLst>
              <a:ext uri="{FF2B5EF4-FFF2-40B4-BE49-F238E27FC236}">
                <a16:creationId xmlns:a16="http://schemas.microsoft.com/office/drawing/2014/main" id="{FD6B15E7-74CB-41B7-BCBD-ACB75846EE94}"/>
              </a:ext>
            </a:extLst>
          </p:cNvPr>
          <p:cNvSpPr/>
          <p:nvPr/>
        </p:nvSpPr>
        <p:spPr>
          <a:xfrm>
            <a:off x="2790754" y="11267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3" name="Cube 842">
            <a:extLst>
              <a:ext uri="{FF2B5EF4-FFF2-40B4-BE49-F238E27FC236}">
                <a16:creationId xmlns:a16="http://schemas.microsoft.com/office/drawing/2014/main" id="{D97107BC-7760-4F5C-AFF3-3749A0FE928C}"/>
              </a:ext>
            </a:extLst>
          </p:cNvPr>
          <p:cNvSpPr/>
          <p:nvPr/>
        </p:nvSpPr>
        <p:spPr>
          <a:xfrm>
            <a:off x="3315055" y="11267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4" name="Cube 843">
            <a:extLst>
              <a:ext uri="{FF2B5EF4-FFF2-40B4-BE49-F238E27FC236}">
                <a16:creationId xmlns:a16="http://schemas.microsoft.com/office/drawing/2014/main" id="{D47499D4-6F2A-4B5A-A6FB-DC6D2B6AFA5D}"/>
              </a:ext>
            </a:extLst>
          </p:cNvPr>
          <p:cNvSpPr/>
          <p:nvPr/>
        </p:nvSpPr>
        <p:spPr>
          <a:xfrm>
            <a:off x="3839356" y="11267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5" name="Cube 844">
            <a:extLst>
              <a:ext uri="{FF2B5EF4-FFF2-40B4-BE49-F238E27FC236}">
                <a16:creationId xmlns:a16="http://schemas.microsoft.com/office/drawing/2014/main" id="{97544D9D-E986-49F9-80B9-27F461359DBF}"/>
              </a:ext>
            </a:extLst>
          </p:cNvPr>
          <p:cNvSpPr/>
          <p:nvPr/>
        </p:nvSpPr>
        <p:spPr>
          <a:xfrm>
            <a:off x="516129" y="13064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6" name="Cube 845">
            <a:extLst>
              <a:ext uri="{FF2B5EF4-FFF2-40B4-BE49-F238E27FC236}">
                <a16:creationId xmlns:a16="http://schemas.microsoft.com/office/drawing/2014/main" id="{A8121B44-CAAC-4F03-8BAB-87FD8CEAE98A}"/>
              </a:ext>
            </a:extLst>
          </p:cNvPr>
          <p:cNvSpPr/>
          <p:nvPr/>
        </p:nvSpPr>
        <p:spPr>
          <a:xfrm>
            <a:off x="1040430" y="13064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7" name="Cube 846">
            <a:extLst>
              <a:ext uri="{FF2B5EF4-FFF2-40B4-BE49-F238E27FC236}">
                <a16:creationId xmlns:a16="http://schemas.microsoft.com/office/drawing/2014/main" id="{3AE4BB99-F68C-46B7-993F-32D4051A2045}"/>
              </a:ext>
            </a:extLst>
          </p:cNvPr>
          <p:cNvSpPr/>
          <p:nvPr/>
        </p:nvSpPr>
        <p:spPr>
          <a:xfrm>
            <a:off x="1564731" y="13064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8" name="Cube 847">
            <a:extLst>
              <a:ext uri="{FF2B5EF4-FFF2-40B4-BE49-F238E27FC236}">
                <a16:creationId xmlns:a16="http://schemas.microsoft.com/office/drawing/2014/main" id="{2170507F-814C-4D24-A7D2-EA2B66138B81}"/>
              </a:ext>
            </a:extLst>
          </p:cNvPr>
          <p:cNvSpPr/>
          <p:nvPr/>
        </p:nvSpPr>
        <p:spPr>
          <a:xfrm>
            <a:off x="2089032" y="13064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9" name="Cube 848">
            <a:extLst>
              <a:ext uri="{FF2B5EF4-FFF2-40B4-BE49-F238E27FC236}">
                <a16:creationId xmlns:a16="http://schemas.microsoft.com/office/drawing/2014/main" id="{F2A25D4D-54B6-491E-BEB2-7FC77B6A1F18}"/>
              </a:ext>
            </a:extLst>
          </p:cNvPr>
          <p:cNvSpPr/>
          <p:nvPr/>
        </p:nvSpPr>
        <p:spPr>
          <a:xfrm>
            <a:off x="2613333" y="13064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0" name="Cube 849">
            <a:extLst>
              <a:ext uri="{FF2B5EF4-FFF2-40B4-BE49-F238E27FC236}">
                <a16:creationId xmlns:a16="http://schemas.microsoft.com/office/drawing/2014/main" id="{F1904873-04D2-4F9C-A637-CB5899F36C15}"/>
              </a:ext>
            </a:extLst>
          </p:cNvPr>
          <p:cNvSpPr/>
          <p:nvPr/>
        </p:nvSpPr>
        <p:spPr>
          <a:xfrm>
            <a:off x="3137634" y="13064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1" name="Cube 850">
            <a:extLst>
              <a:ext uri="{FF2B5EF4-FFF2-40B4-BE49-F238E27FC236}">
                <a16:creationId xmlns:a16="http://schemas.microsoft.com/office/drawing/2014/main" id="{443D6D54-FFA0-47AD-A71A-191115A6550D}"/>
              </a:ext>
            </a:extLst>
          </p:cNvPr>
          <p:cNvSpPr/>
          <p:nvPr/>
        </p:nvSpPr>
        <p:spPr>
          <a:xfrm>
            <a:off x="3661935" y="13064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08941AC-9621-4CD5-B410-C5FA7B6F030F}"/>
              </a:ext>
            </a:extLst>
          </p:cNvPr>
          <p:cNvSpPr txBox="1"/>
          <p:nvPr/>
        </p:nvSpPr>
        <p:spPr>
          <a:xfrm>
            <a:off x="5651608" y="2320846"/>
            <a:ext cx="743803" cy="1015663"/>
          </a:xfrm>
          <a:prstGeom prst="rect">
            <a:avLst/>
          </a:prstGeom>
          <a:noFill/>
        </p:spPr>
        <p:txBody>
          <a:bodyPr wrap="square" rtlCol="0">
            <a:spAutoFit/>
          </a:bodyPr>
          <a:lstStyle/>
          <a:p>
            <a:r>
              <a:rPr lang="en-GB" sz="6000" dirty="0"/>
              <a:t>X</a:t>
            </a:r>
          </a:p>
        </p:txBody>
      </p:sp>
      <p:sp>
        <p:nvSpPr>
          <p:cNvPr id="9" name="TextBox 8">
            <a:extLst>
              <a:ext uri="{FF2B5EF4-FFF2-40B4-BE49-F238E27FC236}">
                <a16:creationId xmlns:a16="http://schemas.microsoft.com/office/drawing/2014/main" id="{E8EC1799-B8B9-4646-8016-09971ECA1EBF}"/>
              </a:ext>
            </a:extLst>
          </p:cNvPr>
          <p:cNvSpPr txBox="1"/>
          <p:nvPr/>
        </p:nvSpPr>
        <p:spPr>
          <a:xfrm>
            <a:off x="1840723" y="3145720"/>
            <a:ext cx="1636675" cy="461665"/>
          </a:xfrm>
          <a:prstGeom prst="rect">
            <a:avLst/>
          </a:prstGeom>
          <a:noFill/>
        </p:spPr>
        <p:txBody>
          <a:bodyPr wrap="square" rtlCol="0">
            <a:spAutoFit/>
          </a:bodyPr>
          <a:lstStyle/>
          <a:p>
            <a:r>
              <a:rPr lang="en-GB" sz="2400" dirty="0"/>
              <a:t>Weights</a:t>
            </a:r>
          </a:p>
        </p:txBody>
      </p:sp>
    </p:spTree>
    <p:extLst>
      <p:ext uri="{BB962C8B-B14F-4D97-AF65-F5344CB8AC3E}">
        <p14:creationId xmlns:p14="http://schemas.microsoft.com/office/powerpoint/2010/main" val="4266732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4" name="Cube 473">
            <a:extLst>
              <a:ext uri="{FF2B5EF4-FFF2-40B4-BE49-F238E27FC236}">
                <a16:creationId xmlns:a16="http://schemas.microsoft.com/office/drawing/2014/main" id="{81925A13-CC65-413F-B3F1-E4E1154EA11E}"/>
              </a:ext>
            </a:extLst>
          </p:cNvPr>
          <p:cNvSpPr/>
          <p:nvPr/>
        </p:nvSpPr>
        <p:spPr>
          <a:xfrm>
            <a:off x="7463221" y="5977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Cube 474">
            <a:extLst>
              <a:ext uri="{FF2B5EF4-FFF2-40B4-BE49-F238E27FC236}">
                <a16:creationId xmlns:a16="http://schemas.microsoft.com/office/drawing/2014/main" id="{D16AE494-26D0-4233-98CE-1A10DE40662B}"/>
              </a:ext>
            </a:extLst>
          </p:cNvPr>
          <p:cNvSpPr/>
          <p:nvPr/>
        </p:nvSpPr>
        <p:spPr>
          <a:xfrm>
            <a:off x="7987522" y="5977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Cube 475">
            <a:extLst>
              <a:ext uri="{FF2B5EF4-FFF2-40B4-BE49-F238E27FC236}">
                <a16:creationId xmlns:a16="http://schemas.microsoft.com/office/drawing/2014/main" id="{058549C0-2413-4302-AB41-175608FCC9F6}"/>
              </a:ext>
            </a:extLst>
          </p:cNvPr>
          <p:cNvSpPr/>
          <p:nvPr/>
        </p:nvSpPr>
        <p:spPr>
          <a:xfrm>
            <a:off x="8511823" y="5977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7" name="Cube 476">
            <a:extLst>
              <a:ext uri="{FF2B5EF4-FFF2-40B4-BE49-F238E27FC236}">
                <a16:creationId xmlns:a16="http://schemas.microsoft.com/office/drawing/2014/main" id="{D74B25CA-385E-447E-880F-33DE2591C9EC}"/>
              </a:ext>
            </a:extLst>
          </p:cNvPr>
          <p:cNvSpPr/>
          <p:nvPr/>
        </p:nvSpPr>
        <p:spPr>
          <a:xfrm>
            <a:off x="9036124" y="5977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8" name="Cube 477">
            <a:extLst>
              <a:ext uri="{FF2B5EF4-FFF2-40B4-BE49-F238E27FC236}">
                <a16:creationId xmlns:a16="http://schemas.microsoft.com/office/drawing/2014/main" id="{B703BD66-7465-4C46-818B-E1240892D012}"/>
              </a:ext>
            </a:extLst>
          </p:cNvPr>
          <p:cNvSpPr/>
          <p:nvPr/>
        </p:nvSpPr>
        <p:spPr>
          <a:xfrm>
            <a:off x="9560425" y="5977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9" name="Cube 478">
            <a:extLst>
              <a:ext uri="{FF2B5EF4-FFF2-40B4-BE49-F238E27FC236}">
                <a16:creationId xmlns:a16="http://schemas.microsoft.com/office/drawing/2014/main" id="{B5B41D65-B48B-4B50-BCF8-DD7831CA1AAA}"/>
              </a:ext>
            </a:extLst>
          </p:cNvPr>
          <p:cNvSpPr/>
          <p:nvPr/>
        </p:nvSpPr>
        <p:spPr>
          <a:xfrm>
            <a:off x="10084726" y="5977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0" name="Cube 479">
            <a:extLst>
              <a:ext uri="{FF2B5EF4-FFF2-40B4-BE49-F238E27FC236}">
                <a16:creationId xmlns:a16="http://schemas.microsoft.com/office/drawing/2014/main" id="{F3B53042-574B-4EE4-8F8C-897F6ECECAE8}"/>
              </a:ext>
            </a:extLst>
          </p:cNvPr>
          <p:cNvSpPr/>
          <p:nvPr/>
        </p:nvSpPr>
        <p:spPr>
          <a:xfrm>
            <a:off x="10609027" y="5977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1" name="Cube 480">
            <a:extLst>
              <a:ext uri="{FF2B5EF4-FFF2-40B4-BE49-F238E27FC236}">
                <a16:creationId xmlns:a16="http://schemas.microsoft.com/office/drawing/2014/main" id="{897E260B-D2C0-41BA-B87C-BE8A2D3F2309}"/>
              </a:ext>
            </a:extLst>
          </p:cNvPr>
          <p:cNvSpPr/>
          <p:nvPr/>
        </p:nvSpPr>
        <p:spPr>
          <a:xfrm>
            <a:off x="7285800" y="77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2" name="Cube 481">
            <a:extLst>
              <a:ext uri="{FF2B5EF4-FFF2-40B4-BE49-F238E27FC236}">
                <a16:creationId xmlns:a16="http://schemas.microsoft.com/office/drawing/2014/main" id="{740E664E-164E-4F86-BAB8-85C8BB30A08C}"/>
              </a:ext>
            </a:extLst>
          </p:cNvPr>
          <p:cNvSpPr/>
          <p:nvPr/>
        </p:nvSpPr>
        <p:spPr>
          <a:xfrm>
            <a:off x="7810101" y="7774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3" name="Cube 482">
            <a:extLst>
              <a:ext uri="{FF2B5EF4-FFF2-40B4-BE49-F238E27FC236}">
                <a16:creationId xmlns:a16="http://schemas.microsoft.com/office/drawing/2014/main" id="{74B14E7C-9F8F-4BAE-A229-CA6C49815C73}"/>
              </a:ext>
            </a:extLst>
          </p:cNvPr>
          <p:cNvSpPr/>
          <p:nvPr/>
        </p:nvSpPr>
        <p:spPr>
          <a:xfrm>
            <a:off x="8334402" y="7774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4" name="Cube 483">
            <a:extLst>
              <a:ext uri="{FF2B5EF4-FFF2-40B4-BE49-F238E27FC236}">
                <a16:creationId xmlns:a16="http://schemas.microsoft.com/office/drawing/2014/main" id="{1263E93E-EE94-41DD-A230-CF21A2FEF3F2}"/>
              </a:ext>
            </a:extLst>
          </p:cNvPr>
          <p:cNvSpPr/>
          <p:nvPr/>
        </p:nvSpPr>
        <p:spPr>
          <a:xfrm>
            <a:off x="8858703" y="7774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5" name="Cube 484">
            <a:extLst>
              <a:ext uri="{FF2B5EF4-FFF2-40B4-BE49-F238E27FC236}">
                <a16:creationId xmlns:a16="http://schemas.microsoft.com/office/drawing/2014/main" id="{9182BA75-D22E-4D2C-B1F6-AD4EAC44B07B}"/>
              </a:ext>
            </a:extLst>
          </p:cNvPr>
          <p:cNvSpPr/>
          <p:nvPr/>
        </p:nvSpPr>
        <p:spPr>
          <a:xfrm>
            <a:off x="9383004" y="7774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6" name="Cube 485">
            <a:extLst>
              <a:ext uri="{FF2B5EF4-FFF2-40B4-BE49-F238E27FC236}">
                <a16:creationId xmlns:a16="http://schemas.microsoft.com/office/drawing/2014/main" id="{C3FCF0E7-4E67-4797-8980-7E1E95783D07}"/>
              </a:ext>
            </a:extLst>
          </p:cNvPr>
          <p:cNvSpPr/>
          <p:nvPr/>
        </p:nvSpPr>
        <p:spPr>
          <a:xfrm>
            <a:off x="9907305" y="7774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7" name="Cube 486">
            <a:extLst>
              <a:ext uri="{FF2B5EF4-FFF2-40B4-BE49-F238E27FC236}">
                <a16:creationId xmlns:a16="http://schemas.microsoft.com/office/drawing/2014/main" id="{65033B08-D706-4924-8DF4-83E42034F042}"/>
              </a:ext>
            </a:extLst>
          </p:cNvPr>
          <p:cNvSpPr/>
          <p:nvPr/>
        </p:nvSpPr>
        <p:spPr>
          <a:xfrm>
            <a:off x="10431606" y="7774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8" name="Cube 487">
            <a:extLst>
              <a:ext uri="{FF2B5EF4-FFF2-40B4-BE49-F238E27FC236}">
                <a16:creationId xmlns:a16="http://schemas.microsoft.com/office/drawing/2014/main" id="{8BFEEC41-A61F-4BD0-95A0-B7A79A906CE4}"/>
              </a:ext>
            </a:extLst>
          </p:cNvPr>
          <p:cNvSpPr/>
          <p:nvPr/>
        </p:nvSpPr>
        <p:spPr>
          <a:xfrm>
            <a:off x="7108379" y="95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9" name="Cube 488">
            <a:extLst>
              <a:ext uri="{FF2B5EF4-FFF2-40B4-BE49-F238E27FC236}">
                <a16:creationId xmlns:a16="http://schemas.microsoft.com/office/drawing/2014/main" id="{03C5534B-4382-4243-825A-E20901B956A5}"/>
              </a:ext>
            </a:extLst>
          </p:cNvPr>
          <p:cNvSpPr/>
          <p:nvPr/>
        </p:nvSpPr>
        <p:spPr>
          <a:xfrm>
            <a:off x="7632680" y="9571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0" name="Cube 489">
            <a:extLst>
              <a:ext uri="{FF2B5EF4-FFF2-40B4-BE49-F238E27FC236}">
                <a16:creationId xmlns:a16="http://schemas.microsoft.com/office/drawing/2014/main" id="{6CD4B18B-5FA0-4206-AB9A-8A9F4CB96282}"/>
              </a:ext>
            </a:extLst>
          </p:cNvPr>
          <p:cNvSpPr/>
          <p:nvPr/>
        </p:nvSpPr>
        <p:spPr>
          <a:xfrm>
            <a:off x="8156981" y="9571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1" name="Cube 490">
            <a:extLst>
              <a:ext uri="{FF2B5EF4-FFF2-40B4-BE49-F238E27FC236}">
                <a16:creationId xmlns:a16="http://schemas.microsoft.com/office/drawing/2014/main" id="{7C426DE4-D361-43C2-B009-97863D32E2BB}"/>
              </a:ext>
            </a:extLst>
          </p:cNvPr>
          <p:cNvSpPr/>
          <p:nvPr/>
        </p:nvSpPr>
        <p:spPr>
          <a:xfrm>
            <a:off x="8681282" y="9571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2" name="Cube 491">
            <a:extLst>
              <a:ext uri="{FF2B5EF4-FFF2-40B4-BE49-F238E27FC236}">
                <a16:creationId xmlns:a16="http://schemas.microsoft.com/office/drawing/2014/main" id="{2834B986-1111-4ED3-83CB-928324191E9B}"/>
              </a:ext>
            </a:extLst>
          </p:cNvPr>
          <p:cNvSpPr/>
          <p:nvPr/>
        </p:nvSpPr>
        <p:spPr>
          <a:xfrm>
            <a:off x="9205583" y="9571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3" name="Cube 492">
            <a:extLst>
              <a:ext uri="{FF2B5EF4-FFF2-40B4-BE49-F238E27FC236}">
                <a16:creationId xmlns:a16="http://schemas.microsoft.com/office/drawing/2014/main" id="{8C1E4659-B3C7-48AD-8D15-480909A6FCAA}"/>
              </a:ext>
            </a:extLst>
          </p:cNvPr>
          <p:cNvSpPr/>
          <p:nvPr/>
        </p:nvSpPr>
        <p:spPr>
          <a:xfrm>
            <a:off x="9729884" y="9571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4" name="Cube 493">
            <a:extLst>
              <a:ext uri="{FF2B5EF4-FFF2-40B4-BE49-F238E27FC236}">
                <a16:creationId xmlns:a16="http://schemas.microsoft.com/office/drawing/2014/main" id="{ADA3989E-A57B-4887-A0F6-37B32A2F9A9B}"/>
              </a:ext>
            </a:extLst>
          </p:cNvPr>
          <p:cNvSpPr/>
          <p:nvPr/>
        </p:nvSpPr>
        <p:spPr>
          <a:xfrm>
            <a:off x="10254185" y="9571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5" name="Cube 494">
            <a:extLst>
              <a:ext uri="{FF2B5EF4-FFF2-40B4-BE49-F238E27FC236}">
                <a16:creationId xmlns:a16="http://schemas.microsoft.com/office/drawing/2014/main" id="{759AC58E-8CF6-48AE-ABE3-424B310E46D3}"/>
              </a:ext>
            </a:extLst>
          </p:cNvPr>
          <p:cNvSpPr/>
          <p:nvPr/>
        </p:nvSpPr>
        <p:spPr>
          <a:xfrm>
            <a:off x="6930958" y="113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6" name="Cube 495">
            <a:extLst>
              <a:ext uri="{FF2B5EF4-FFF2-40B4-BE49-F238E27FC236}">
                <a16:creationId xmlns:a16="http://schemas.microsoft.com/office/drawing/2014/main" id="{FBCB6CED-EC61-4C6F-A5F0-9A84E5DF0506}"/>
              </a:ext>
            </a:extLst>
          </p:cNvPr>
          <p:cNvSpPr/>
          <p:nvPr/>
        </p:nvSpPr>
        <p:spPr>
          <a:xfrm>
            <a:off x="7455259" y="11368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7" name="Cube 496">
            <a:extLst>
              <a:ext uri="{FF2B5EF4-FFF2-40B4-BE49-F238E27FC236}">
                <a16:creationId xmlns:a16="http://schemas.microsoft.com/office/drawing/2014/main" id="{D73C29A9-1EF9-4507-85D7-CE943B07AD60}"/>
              </a:ext>
            </a:extLst>
          </p:cNvPr>
          <p:cNvSpPr/>
          <p:nvPr/>
        </p:nvSpPr>
        <p:spPr>
          <a:xfrm>
            <a:off x="7979560" y="11368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8" name="Cube 497">
            <a:extLst>
              <a:ext uri="{FF2B5EF4-FFF2-40B4-BE49-F238E27FC236}">
                <a16:creationId xmlns:a16="http://schemas.microsoft.com/office/drawing/2014/main" id="{9F6E60EA-46FC-49F2-B7E1-9C388525705E}"/>
              </a:ext>
            </a:extLst>
          </p:cNvPr>
          <p:cNvSpPr/>
          <p:nvPr/>
        </p:nvSpPr>
        <p:spPr>
          <a:xfrm>
            <a:off x="8503861" y="113684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9" name="Cube 498">
            <a:extLst>
              <a:ext uri="{FF2B5EF4-FFF2-40B4-BE49-F238E27FC236}">
                <a16:creationId xmlns:a16="http://schemas.microsoft.com/office/drawing/2014/main" id="{8EF72DCF-1AD4-4D43-9324-436FC0382111}"/>
              </a:ext>
            </a:extLst>
          </p:cNvPr>
          <p:cNvSpPr/>
          <p:nvPr/>
        </p:nvSpPr>
        <p:spPr>
          <a:xfrm>
            <a:off x="9028162" y="11368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0" name="Cube 499">
            <a:extLst>
              <a:ext uri="{FF2B5EF4-FFF2-40B4-BE49-F238E27FC236}">
                <a16:creationId xmlns:a16="http://schemas.microsoft.com/office/drawing/2014/main" id="{94F6F36B-1476-43BE-B14F-D4A8FA3D9B98}"/>
              </a:ext>
            </a:extLst>
          </p:cNvPr>
          <p:cNvSpPr/>
          <p:nvPr/>
        </p:nvSpPr>
        <p:spPr>
          <a:xfrm>
            <a:off x="9552463" y="11368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1" name="Cube 500">
            <a:extLst>
              <a:ext uri="{FF2B5EF4-FFF2-40B4-BE49-F238E27FC236}">
                <a16:creationId xmlns:a16="http://schemas.microsoft.com/office/drawing/2014/main" id="{904B2C3F-B02B-45CE-9B01-007ED5D0265C}"/>
              </a:ext>
            </a:extLst>
          </p:cNvPr>
          <p:cNvSpPr/>
          <p:nvPr/>
        </p:nvSpPr>
        <p:spPr>
          <a:xfrm>
            <a:off x="10076764" y="11368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2" name="Cube 501">
            <a:extLst>
              <a:ext uri="{FF2B5EF4-FFF2-40B4-BE49-F238E27FC236}">
                <a16:creationId xmlns:a16="http://schemas.microsoft.com/office/drawing/2014/main" id="{D0ED540C-A652-441B-BF83-7F9690F61096}"/>
              </a:ext>
            </a:extLst>
          </p:cNvPr>
          <p:cNvSpPr/>
          <p:nvPr/>
        </p:nvSpPr>
        <p:spPr>
          <a:xfrm>
            <a:off x="6753537" y="131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Cube 502">
            <a:extLst>
              <a:ext uri="{FF2B5EF4-FFF2-40B4-BE49-F238E27FC236}">
                <a16:creationId xmlns:a16="http://schemas.microsoft.com/office/drawing/2014/main" id="{0C1C8313-2B07-4EFC-9515-BA9508DA9180}"/>
              </a:ext>
            </a:extLst>
          </p:cNvPr>
          <p:cNvSpPr/>
          <p:nvPr/>
        </p:nvSpPr>
        <p:spPr>
          <a:xfrm>
            <a:off x="7277838" y="13165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Cube 503">
            <a:extLst>
              <a:ext uri="{FF2B5EF4-FFF2-40B4-BE49-F238E27FC236}">
                <a16:creationId xmlns:a16="http://schemas.microsoft.com/office/drawing/2014/main" id="{1E5C1D48-E207-4D1C-9610-A98BCACC59EE}"/>
              </a:ext>
            </a:extLst>
          </p:cNvPr>
          <p:cNvSpPr/>
          <p:nvPr/>
        </p:nvSpPr>
        <p:spPr>
          <a:xfrm>
            <a:off x="7802139" y="13165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Cube 504">
            <a:extLst>
              <a:ext uri="{FF2B5EF4-FFF2-40B4-BE49-F238E27FC236}">
                <a16:creationId xmlns:a16="http://schemas.microsoft.com/office/drawing/2014/main" id="{256DC6DB-F7BD-43E8-9B36-B45DDA7F4219}"/>
              </a:ext>
            </a:extLst>
          </p:cNvPr>
          <p:cNvSpPr/>
          <p:nvPr/>
        </p:nvSpPr>
        <p:spPr>
          <a:xfrm>
            <a:off x="8326440" y="13165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Cube 505">
            <a:extLst>
              <a:ext uri="{FF2B5EF4-FFF2-40B4-BE49-F238E27FC236}">
                <a16:creationId xmlns:a16="http://schemas.microsoft.com/office/drawing/2014/main" id="{57D27BA1-2D33-45CF-8067-F8546715A271}"/>
              </a:ext>
            </a:extLst>
          </p:cNvPr>
          <p:cNvSpPr/>
          <p:nvPr/>
        </p:nvSpPr>
        <p:spPr>
          <a:xfrm>
            <a:off x="8850741" y="13165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Cube 506">
            <a:extLst>
              <a:ext uri="{FF2B5EF4-FFF2-40B4-BE49-F238E27FC236}">
                <a16:creationId xmlns:a16="http://schemas.microsoft.com/office/drawing/2014/main" id="{F9DD081E-C0C7-4F62-AEF7-7FFEED08AB71}"/>
              </a:ext>
            </a:extLst>
          </p:cNvPr>
          <p:cNvSpPr/>
          <p:nvPr/>
        </p:nvSpPr>
        <p:spPr>
          <a:xfrm>
            <a:off x="9375042" y="13165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Cube 507">
            <a:extLst>
              <a:ext uri="{FF2B5EF4-FFF2-40B4-BE49-F238E27FC236}">
                <a16:creationId xmlns:a16="http://schemas.microsoft.com/office/drawing/2014/main" id="{2063993A-E9CA-4D68-AB27-C7B8561898C3}"/>
              </a:ext>
            </a:extLst>
          </p:cNvPr>
          <p:cNvSpPr/>
          <p:nvPr/>
        </p:nvSpPr>
        <p:spPr>
          <a:xfrm>
            <a:off x="9899343" y="13165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Cube 508">
            <a:extLst>
              <a:ext uri="{FF2B5EF4-FFF2-40B4-BE49-F238E27FC236}">
                <a16:creationId xmlns:a16="http://schemas.microsoft.com/office/drawing/2014/main" id="{1E12100A-2F8A-40BF-A636-FA8D52D34670}"/>
              </a:ext>
            </a:extLst>
          </p:cNvPr>
          <p:cNvSpPr/>
          <p:nvPr/>
        </p:nvSpPr>
        <p:spPr>
          <a:xfrm>
            <a:off x="7674761" y="407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Cube 509">
            <a:extLst>
              <a:ext uri="{FF2B5EF4-FFF2-40B4-BE49-F238E27FC236}">
                <a16:creationId xmlns:a16="http://schemas.microsoft.com/office/drawing/2014/main" id="{39E06A59-D360-4410-BC1E-174CE333CEC8}"/>
              </a:ext>
            </a:extLst>
          </p:cNvPr>
          <p:cNvSpPr/>
          <p:nvPr/>
        </p:nvSpPr>
        <p:spPr>
          <a:xfrm>
            <a:off x="8199062" y="4079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Cube 510">
            <a:extLst>
              <a:ext uri="{FF2B5EF4-FFF2-40B4-BE49-F238E27FC236}">
                <a16:creationId xmlns:a16="http://schemas.microsoft.com/office/drawing/2014/main" id="{09A8F861-BE8E-4B8F-8B24-55D317D2C089}"/>
              </a:ext>
            </a:extLst>
          </p:cNvPr>
          <p:cNvSpPr/>
          <p:nvPr/>
        </p:nvSpPr>
        <p:spPr>
          <a:xfrm>
            <a:off x="8723363" y="4079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Cube 511">
            <a:extLst>
              <a:ext uri="{FF2B5EF4-FFF2-40B4-BE49-F238E27FC236}">
                <a16:creationId xmlns:a16="http://schemas.microsoft.com/office/drawing/2014/main" id="{186245A8-31CA-4260-B992-70C476E79707}"/>
              </a:ext>
            </a:extLst>
          </p:cNvPr>
          <p:cNvSpPr/>
          <p:nvPr/>
        </p:nvSpPr>
        <p:spPr>
          <a:xfrm>
            <a:off x="9247664" y="4079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Cube 512">
            <a:extLst>
              <a:ext uri="{FF2B5EF4-FFF2-40B4-BE49-F238E27FC236}">
                <a16:creationId xmlns:a16="http://schemas.microsoft.com/office/drawing/2014/main" id="{F86C2C48-A56C-42B1-8249-BFB8B6420912}"/>
              </a:ext>
            </a:extLst>
          </p:cNvPr>
          <p:cNvSpPr/>
          <p:nvPr/>
        </p:nvSpPr>
        <p:spPr>
          <a:xfrm>
            <a:off x="9771965" y="4079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Cube 513">
            <a:extLst>
              <a:ext uri="{FF2B5EF4-FFF2-40B4-BE49-F238E27FC236}">
                <a16:creationId xmlns:a16="http://schemas.microsoft.com/office/drawing/2014/main" id="{CB5D4D73-94B1-437F-A86D-3617477869E1}"/>
              </a:ext>
            </a:extLst>
          </p:cNvPr>
          <p:cNvSpPr/>
          <p:nvPr/>
        </p:nvSpPr>
        <p:spPr>
          <a:xfrm>
            <a:off x="10296266" y="4079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Cube 514">
            <a:extLst>
              <a:ext uri="{FF2B5EF4-FFF2-40B4-BE49-F238E27FC236}">
                <a16:creationId xmlns:a16="http://schemas.microsoft.com/office/drawing/2014/main" id="{73856ECA-913C-4BB9-8C8B-75B6912242DB}"/>
              </a:ext>
            </a:extLst>
          </p:cNvPr>
          <p:cNvSpPr/>
          <p:nvPr/>
        </p:nvSpPr>
        <p:spPr>
          <a:xfrm>
            <a:off x="10820567" y="4079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Cube 515">
            <a:extLst>
              <a:ext uri="{FF2B5EF4-FFF2-40B4-BE49-F238E27FC236}">
                <a16:creationId xmlns:a16="http://schemas.microsoft.com/office/drawing/2014/main" id="{475E9E64-2AB0-4D1E-B345-F583688AA81D}"/>
              </a:ext>
            </a:extLst>
          </p:cNvPr>
          <p:cNvSpPr/>
          <p:nvPr/>
        </p:nvSpPr>
        <p:spPr>
          <a:xfrm>
            <a:off x="1435035" y="41816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Cube 516">
            <a:extLst>
              <a:ext uri="{FF2B5EF4-FFF2-40B4-BE49-F238E27FC236}">
                <a16:creationId xmlns:a16="http://schemas.microsoft.com/office/drawing/2014/main" id="{CBA2A463-658A-42A8-A736-E61F681D1DF5}"/>
              </a:ext>
            </a:extLst>
          </p:cNvPr>
          <p:cNvSpPr/>
          <p:nvPr/>
        </p:nvSpPr>
        <p:spPr>
          <a:xfrm>
            <a:off x="1959336" y="41816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Cube 517">
            <a:extLst>
              <a:ext uri="{FF2B5EF4-FFF2-40B4-BE49-F238E27FC236}">
                <a16:creationId xmlns:a16="http://schemas.microsoft.com/office/drawing/2014/main" id="{EA473C9F-EFFA-4AE3-AE41-36269E534B0F}"/>
              </a:ext>
            </a:extLst>
          </p:cNvPr>
          <p:cNvSpPr/>
          <p:nvPr/>
        </p:nvSpPr>
        <p:spPr>
          <a:xfrm>
            <a:off x="2483637" y="41816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Cube 518">
            <a:extLst>
              <a:ext uri="{FF2B5EF4-FFF2-40B4-BE49-F238E27FC236}">
                <a16:creationId xmlns:a16="http://schemas.microsoft.com/office/drawing/2014/main" id="{095967E2-59FD-4C64-80E5-0AF9B7B53FBB}"/>
              </a:ext>
            </a:extLst>
          </p:cNvPr>
          <p:cNvSpPr/>
          <p:nvPr/>
        </p:nvSpPr>
        <p:spPr>
          <a:xfrm>
            <a:off x="3007938" y="41816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Cube 519">
            <a:extLst>
              <a:ext uri="{FF2B5EF4-FFF2-40B4-BE49-F238E27FC236}">
                <a16:creationId xmlns:a16="http://schemas.microsoft.com/office/drawing/2014/main" id="{3CAF4BA4-9070-4711-B65E-A5739D34325E}"/>
              </a:ext>
            </a:extLst>
          </p:cNvPr>
          <p:cNvSpPr/>
          <p:nvPr/>
        </p:nvSpPr>
        <p:spPr>
          <a:xfrm>
            <a:off x="3532239" y="41816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Cube 520">
            <a:extLst>
              <a:ext uri="{FF2B5EF4-FFF2-40B4-BE49-F238E27FC236}">
                <a16:creationId xmlns:a16="http://schemas.microsoft.com/office/drawing/2014/main" id="{7AE3D6F8-E8A7-4BE0-BE96-4F8CD8C6039E}"/>
              </a:ext>
            </a:extLst>
          </p:cNvPr>
          <p:cNvSpPr/>
          <p:nvPr/>
        </p:nvSpPr>
        <p:spPr>
          <a:xfrm>
            <a:off x="4056540" y="41816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2" name="Cube 521">
            <a:extLst>
              <a:ext uri="{FF2B5EF4-FFF2-40B4-BE49-F238E27FC236}">
                <a16:creationId xmlns:a16="http://schemas.microsoft.com/office/drawing/2014/main" id="{BC51DF8A-4B0F-41ED-A794-A65F759F24DF}"/>
              </a:ext>
            </a:extLst>
          </p:cNvPr>
          <p:cNvSpPr/>
          <p:nvPr/>
        </p:nvSpPr>
        <p:spPr>
          <a:xfrm>
            <a:off x="4580841" y="41816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3" name="Cube 522">
            <a:extLst>
              <a:ext uri="{FF2B5EF4-FFF2-40B4-BE49-F238E27FC236}">
                <a16:creationId xmlns:a16="http://schemas.microsoft.com/office/drawing/2014/main" id="{9CCEFE93-57A9-4386-94A0-3F81D22CF722}"/>
              </a:ext>
            </a:extLst>
          </p:cNvPr>
          <p:cNvSpPr/>
          <p:nvPr/>
        </p:nvSpPr>
        <p:spPr>
          <a:xfrm>
            <a:off x="1257614" y="43613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4" name="Cube 523">
            <a:extLst>
              <a:ext uri="{FF2B5EF4-FFF2-40B4-BE49-F238E27FC236}">
                <a16:creationId xmlns:a16="http://schemas.microsoft.com/office/drawing/2014/main" id="{F146ACDF-0AA7-4364-B0A9-55B8EDA9CB21}"/>
              </a:ext>
            </a:extLst>
          </p:cNvPr>
          <p:cNvSpPr/>
          <p:nvPr/>
        </p:nvSpPr>
        <p:spPr>
          <a:xfrm>
            <a:off x="1781915" y="43613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5" name="Cube 524">
            <a:extLst>
              <a:ext uri="{FF2B5EF4-FFF2-40B4-BE49-F238E27FC236}">
                <a16:creationId xmlns:a16="http://schemas.microsoft.com/office/drawing/2014/main" id="{5B7CDB17-FE52-4CD6-82DD-BD36F699CBC4}"/>
              </a:ext>
            </a:extLst>
          </p:cNvPr>
          <p:cNvSpPr/>
          <p:nvPr/>
        </p:nvSpPr>
        <p:spPr>
          <a:xfrm>
            <a:off x="2306216" y="43613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6" name="Cube 525">
            <a:extLst>
              <a:ext uri="{FF2B5EF4-FFF2-40B4-BE49-F238E27FC236}">
                <a16:creationId xmlns:a16="http://schemas.microsoft.com/office/drawing/2014/main" id="{218D8339-12DD-40B6-84DA-BF06EBB63E16}"/>
              </a:ext>
            </a:extLst>
          </p:cNvPr>
          <p:cNvSpPr/>
          <p:nvPr/>
        </p:nvSpPr>
        <p:spPr>
          <a:xfrm>
            <a:off x="2830517" y="43613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7" name="Cube 526">
            <a:extLst>
              <a:ext uri="{FF2B5EF4-FFF2-40B4-BE49-F238E27FC236}">
                <a16:creationId xmlns:a16="http://schemas.microsoft.com/office/drawing/2014/main" id="{282BF49D-7F3D-40EF-AF07-F8AD1E273A64}"/>
              </a:ext>
            </a:extLst>
          </p:cNvPr>
          <p:cNvSpPr/>
          <p:nvPr/>
        </p:nvSpPr>
        <p:spPr>
          <a:xfrm>
            <a:off x="3354818" y="43613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8" name="Cube 527">
            <a:extLst>
              <a:ext uri="{FF2B5EF4-FFF2-40B4-BE49-F238E27FC236}">
                <a16:creationId xmlns:a16="http://schemas.microsoft.com/office/drawing/2014/main" id="{FF9D0F21-87D8-44AE-839F-2DE4745F13DE}"/>
              </a:ext>
            </a:extLst>
          </p:cNvPr>
          <p:cNvSpPr/>
          <p:nvPr/>
        </p:nvSpPr>
        <p:spPr>
          <a:xfrm>
            <a:off x="3879119" y="43613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9" name="Cube 528">
            <a:extLst>
              <a:ext uri="{FF2B5EF4-FFF2-40B4-BE49-F238E27FC236}">
                <a16:creationId xmlns:a16="http://schemas.microsoft.com/office/drawing/2014/main" id="{D675895B-0BC3-4881-BCAC-00BCC6BBC789}"/>
              </a:ext>
            </a:extLst>
          </p:cNvPr>
          <p:cNvSpPr/>
          <p:nvPr/>
        </p:nvSpPr>
        <p:spPr>
          <a:xfrm>
            <a:off x="4403420" y="43613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0" name="Cube 529">
            <a:extLst>
              <a:ext uri="{FF2B5EF4-FFF2-40B4-BE49-F238E27FC236}">
                <a16:creationId xmlns:a16="http://schemas.microsoft.com/office/drawing/2014/main" id="{AA176553-0454-4E55-A503-8C75D4D266AF}"/>
              </a:ext>
            </a:extLst>
          </p:cNvPr>
          <p:cNvSpPr/>
          <p:nvPr/>
        </p:nvSpPr>
        <p:spPr>
          <a:xfrm>
            <a:off x="1080193" y="45410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1" name="Cube 530">
            <a:extLst>
              <a:ext uri="{FF2B5EF4-FFF2-40B4-BE49-F238E27FC236}">
                <a16:creationId xmlns:a16="http://schemas.microsoft.com/office/drawing/2014/main" id="{56C880B6-A35F-4E57-B87F-C4907D134A40}"/>
              </a:ext>
            </a:extLst>
          </p:cNvPr>
          <p:cNvSpPr/>
          <p:nvPr/>
        </p:nvSpPr>
        <p:spPr>
          <a:xfrm>
            <a:off x="1604494" y="45410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2" name="Cube 531">
            <a:extLst>
              <a:ext uri="{FF2B5EF4-FFF2-40B4-BE49-F238E27FC236}">
                <a16:creationId xmlns:a16="http://schemas.microsoft.com/office/drawing/2014/main" id="{0434CEEF-4718-4995-8A91-77853CB16703}"/>
              </a:ext>
            </a:extLst>
          </p:cNvPr>
          <p:cNvSpPr/>
          <p:nvPr/>
        </p:nvSpPr>
        <p:spPr>
          <a:xfrm>
            <a:off x="2128795" y="45410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3" name="Cube 532">
            <a:extLst>
              <a:ext uri="{FF2B5EF4-FFF2-40B4-BE49-F238E27FC236}">
                <a16:creationId xmlns:a16="http://schemas.microsoft.com/office/drawing/2014/main" id="{A0A5E87C-ECEC-4FCF-AD2C-1FCF37682340}"/>
              </a:ext>
            </a:extLst>
          </p:cNvPr>
          <p:cNvSpPr/>
          <p:nvPr/>
        </p:nvSpPr>
        <p:spPr>
          <a:xfrm>
            <a:off x="2653096" y="45410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4" name="Cube 533">
            <a:extLst>
              <a:ext uri="{FF2B5EF4-FFF2-40B4-BE49-F238E27FC236}">
                <a16:creationId xmlns:a16="http://schemas.microsoft.com/office/drawing/2014/main" id="{22D9D60F-21D8-4D56-B43D-BEEABAA08317}"/>
              </a:ext>
            </a:extLst>
          </p:cNvPr>
          <p:cNvSpPr/>
          <p:nvPr/>
        </p:nvSpPr>
        <p:spPr>
          <a:xfrm>
            <a:off x="3177397" y="45410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5" name="Cube 534">
            <a:extLst>
              <a:ext uri="{FF2B5EF4-FFF2-40B4-BE49-F238E27FC236}">
                <a16:creationId xmlns:a16="http://schemas.microsoft.com/office/drawing/2014/main" id="{DAC00D87-4F9F-4A53-BF30-08D1114BF45F}"/>
              </a:ext>
            </a:extLst>
          </p:cNvPr>
          <p:cNvSpPr/>
          <p:nvPr/>
        </p:nvSpPr>
        <p:spPr>
          <a:xfrm>
            <a:off x="3701698" y="45410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6" name="Cube 535">
            <a:extLst>
              <a:ext uri="{FF2B5EF4-FFF2-40B4-BE49-F238E27FC236}">
                <a16:creationId xmlns:a16="http://schemas.microsoft.com/office/drawing/2014/main" id="{D8B44DF5-D280-4CF2-812F-F2EDD26E58EC}"/>
              </a:ext>
            </a:extLst>
          </p:cNvPr>
          <p:cNvSpPr/>
          <p:nvPr/>
        </p:nvSpPr>
        <p:spPr>
          <a:xfrm>
            <a:off x="4225999" y="45410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7" name="Cube 536">
            <a:extLst>
              <a:ext uri="{FF2B5EF4-FFF2-40B4-BE49-F238E27FC236}">
                <a16:creationId xmlns:a16="http://schemas.microsoft.com/office/drawing/2014/main" id="{E4E42D02-D910-47A6-A372-BBAC22A457D6}"/>
              </a:ext>
            </a:extLst>
          </p:cNvPr>
          <p:cNvSpPr/>
          <p:nvPr/>
        </p:nvSpPr>
        <p:spPr>
          <a:xfrm>
            <a:off x="902772" y="47207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8" name="Cube 537">
            <a:extLst>
              <a:ext uri="{FF2B5EF4-FFF2-40B4-BE49-F238E27FC236}">
                <a16:creationId xmlns:a16="http://schemas.microsoft.com/office/drawing/2014/main" id="{34DDF6E4-6E42-4D93-959C-CD88F6A6A12F}"/>
              </a:ext>
            </a:extLst>
          </p:cNvPr>
          <p:cNvSpPr/>
          <p:nvPr/>
        </p:nvSpPr>
        <p:spPr>
          <a:xfrm>
            <a:off x="1427073" y="47207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9" name="Cube 538">
            <a:extLst>
              <a:ext uri="{FF2B5EF4-FFF2-40B4-BE49-F238E27FC236}">
                <a16:creationId xmlns:a16="http://schemas.microsoft.com/office/drawing/2014/main" id="{ACF8FB41-2981-4F82-8526-47BE798EBA1E}"/>
              </a:ext>
            </a:extLst>
          </p:cNvPr>
          <p:cNvSpPr/>
          <p:nvPr/>
        </p:nvSpPr>
        <p:spPr>
          <a:xfrm>
            <a:off x="1951374" y="47207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0" name="Cube 539">
            <a:extLst>
              <a:ext uri="{FF2B5EF4-FFF2-40B4-BE49-F238E27FC236}">
                <a16:creationId xmlns:a16="http://schemas.microsoft.com/office/drawing/2014/main" id="{C682E5DC-9C2C-4FFC-A0E9-63124145A23F}"/>
              </a:ext>
            </a:extLst>
          </p:cNvPr>
          <p:cNvSpPr/>
          <p:nvPr/>
        </p:nvSpPr>
        <p:spPr>
          <a:xfrm>
            <a:off x="2475675" y="47207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1" name="Cube 540">
            <a:extLst>
              <a:ext uri="{FF2B5EF4-FFF2-40B4-BE49-F238E27FC236}">
                <a16:creationId xmlns:a16="http://schemas.microsoft.com/office/drawing/2014/main" id="{209342F4-4561-46AB-8A4F-30CC2685840C}"/>
              </a:ext>
            </a:extLst>
          </p:cNvPr>
          <p:cNvSpPr/>
          <p:nvPr/>
        </p:nvSpPr>
        <p:spPr>
          <a:xfrm>
            <a:off x="2999976" y="47207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2" name="Cube 541">
            <a:extLst>
              <a:ext uri="{FF2B5EF4-FFF2-40B4-BE49-F238E27FC236}">
                <a16:creationId xmlns:a16="http://schemas.microsoft.com/office/drawing/2014/main" id="{34836E84-6424-479D-A897-4DD205F4A67C}"/>
              </a:ext>
            </a:extLst>
          </p:cNvPr>
          <p:cNvSpPr/>
          <p:nvPr/>
        </p:nvSpPr>
        <p:spPr>
          <a:xfrm>
            <a:off x="3524277" y="47207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3" name="Cube 542">
            <a:extLst>
              <a:ext uri="{FF2B5EF4-FFF2-40B4-BE49-F238E27FC236}">
                <a16:creationId xmlns:a16="http://schemas.microsoft.com/office/drawing/2014/main" id="{52F5DC8F-FC28-48CF-B584-97C85731257C}"/>
              </a:ext>
            </a:extLst>
          </p:cNvPr>
          <p:cNvSpPr/>
          <p:nvPr/>
        </p:nvSpPr>
        <p:spPr>
          <a:xfrm>
            <a:off x="4048578" y="47207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4" name="Cube 543">
            <a:extLst>
              <a:ext uri="{FF2B5EF4-FFF2-40B4-BE49-F238E27FC236}">
                <a16:creationId xmlns:a16="http://schemas.microsoft.com/office/drawing/2014/main" id="{98EA569F-FF20-4834-8DE5-C3F6DDB7D272}"/>
              </a:ext>
            </a:extLst>
          </p:cNvPr>
          <p:cNvSpPr/>
          <p:nvPr/>
        </p:nvSpPr>
        <p:spPr>
          <a:xfrm>
            <a:off x="725351" y="49004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5" name="Cube 544">
            <a:extLst>
              <a:ext uri="{FF2B5EF4-FFF2-40B4-BE49-F238E27FC236}">
                <a16:creationId xmlns:a16="http://schemas.microsoft.com/office/drawing/2014/main" id="{ECA96D0F-4763-4D04-87D0-CFB4EAC9211D}"/>
              </a:ext>
            </a:extLst>
          </p:cNvPr>
          <p:cNvSpPr/>
          <p:nvPr/>
        </p:nvSpPr>
        <p:spPr>
          <a:xfrm>
            <a:off x="1249652" y="49004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6" name="Cube 545">
            <a:extLst>
              <a:ext uri="{FF2B5EF4-FFF2-40B4-BE49-F238E27FC236}">
                <a16:creationId xmlns:a16="http://schemas.microsoft.com/office/drawing/2014/main" id="{FFC74499-B527-4503-8360-38C77051244F}"/>
              </a:ext>
            </a:extLst>
          </p:cNvPr>
          <p:cNvSpPr/>
          <p:nvPr/>
        </p:nvSpPr>
        <p:spPr>
          <a:xfrm>
            <a:off x="1773953" y="49004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7" name="Cube 546">
            <a:extLst>
              <a:ext uri="{FF2B5EF4-FFF2-40B4-BE49-F238E27FC236}">
                <a16:creationId xmlns:a16="http://schemas.microsoft.com/office/drawing/2014/main" id="{BF53CD30-420E-45BD-BEE4-7985CAD9A0CC}"/>
              </a:ext>
            </a:extLst>
          </p:cNvPr>
          <p:cNvSpPr/>
          <p:nvPr/>
        </p:nvSpPr>
        <p:spPr>
          <a:xfrm>
            <a:off x="2298254" y="490042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8" name="Cube 547">
            <a:extLst>
              <a:ext uri="{FF2B5EF4-FFF2-40B4-BE49-F238E27FC236}">
                <a16:creationId xmlns:a16="http://schemas.microsoft.com/office/drawing/2014/main" id="{E53B4D08-2F92-4FEE-A497-FA72302AB95F}"/>
              </a:ext>
            </a:extLst>
          </p:cNvPr>
          <p:cNvSpPr/>
          <p:nvPr/>
        </p:nvSpPr>
        <p:spPr>
          <a:xfrm>
            <a:off x="2822555" y="49004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9" name="Cube 548">
            <a:extLst>
              <a:ext uri="{FF2B5EF4-FFF2-40B4-BE49-F238E27FC236}">
                <a16:creationId xmlns:a16="http://schemas.microsoft.com/office/drawing/2014/main" id="{AEB378E6-8260-435A-AA29-1DE0D045718F}"/>
              </a:ext>
            </a:extLst>
          </p:cNvPr>
          <p:cNvSpPr/>
          <p:nvPr/>
        </p:nvSpPr>
        <p:spPr>
          <a:xfrm>
            <a:off x="3346856" y="490042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0" name="Cube 549">
            <a:extLst>
              <a:ext uri="{FF2B5EF4-FFF2-40B4-BE49-F238E27FC236}">
                <a16:creationId xmlns:a16="http://schemas.microsoft.com/office/drawing/2014/main" id="{7D8930E7-3036-435D-86FD-C8B3FBC92FAE}"/>
              </a:ext>
            </a:extLst>
          </p:cNvPr>
          <p:cNvSpPr/>
          <p:nvPr/>
        </p:nvSpPr>
        <p:spPr>
          <a:xfrm>
            <a:off x="3871157" y="490041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1" name="Cube 550">
            <a:extLst>
              <a:ext uri="{FF2B5EF4-FFF2-40B4-BE49-F238E27FC236}">
                <a16:creationId xmlns:a16="http://schemas.microsoft.com/office/drawing/2014/main" id="{E853EA59-7110-48DB-958C-C14A0CCFD274}"/>
              </a:ext>
            </a:extLst>
          </p:cNvPr>
          <p:cNvSpPr/>
          <p:nvPr/>
        </p:nvSpPr>
        <p:spPr>
          <a:xfrm>
            <a:off x="547930" y="50801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2" name="Cube 551">
            <a:extLst>
              <a:ext uri="{FF2B5EF4-FFF2-40B4-BE49-F238E27FC236}">
                <a16:creationId xmlns:a16="http://schemas.microsoft.com/office/drawing/2014/main" id="{E5EC294E-72EA-4E3A-A512-2475930865B2}"/>
              </a:ext>
            </a:extLst>
          </p:cNvPr>
          <p:cNvSpPr/>
          <p:nvPr/>
        </p:nvSpPr>
        <p:spPr>
          <a:xfrm>
            <a:off x="1072231" y="508012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3" name="Cube 552">
            <a:extLst>
              <a:ext uri="{FF2B5EF4-FFF2-40B4-BE49-F238E27FC236}">
                <a16:creationId xmlns:a16="http://schemas.microsoft.com/office/drawing/2014/main" id="{17DF6FC0-366D-4E2E-BA9A-ECB842B6CAB4}"/>
              </a:ext>
            </a:extLst>
          </p:cNvPr>
          <p:cNvSpPr/>
          <p:nvPr/>
        </p:nvSpPr>
        <p:spPr>
          <a:xfrm>
            <a:off x="1596532" y="508011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4" name="Cube 553">
            <a:extLst>
              <a:ext uri="{FF2B5EF4-FFF2-40B4-BE49-F238E27FC236}">
                <a16:creationId xmlns:a16="http://schemas.microsoft.com/office/drawing/2014/main" id="{CF54F4D8-F606-43BB-AF74-A797E7B5B04D}"/>
              </a:ext>
            </a:extLst>
          </p:cNvPr>
          <p:cNvSpPr/>
          <p:nvPr/>
        </p:nvSpPr>
        <p:spPr>
          <a:xfrm>
            <a:off x="2120833" y="508011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5" name="Cube 554">
            <a:extLst>
              <a:ext uri="{FF2B5EF4-FFF2-40B4-BE49-F238E27FC236}">
                <a16:creationId xmlns:a16="http://schemas.microsoft.com/office/drawing/2014/main" id="{0287A048-DB64-4E3F-910C-63D199B4479E}"/>
              </a:ext>
            </a:extLst>
          </p:cNvPr>
          <p:cNvSpPr/>
          <p:nvPr/>
        </p:nvSpPr>
        <p:spPr>
          <a:xfrm>
            <a:off x="2645134" y="508011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6" name="Cube 555">
            <a:extLst>
              <a:ext uri="{FF2B5EF4-FFF2-40B4-BE49-F238E27FC236}">
                <a16:creationId xmlns:a16="http://schemas.microsoft.com/office/drawing/2014/main" id="{EACE07DF-7E52-4507-9898-18EA1A0E895A}"/>
              </a:ext>
            </a:extLst>
          </p:cNvPr>
          <p:cNvSpPr/>
          <p:nvPr/>
        </p:nvSpPr>
        <p:spPr>
          <a:xfrm>
            <a:off x="3169435" y="5080116"/>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7" name="Cube 556">
            <a:extLst>
              <a:ext uri="{FF2B5EF4-FFF2-40B4-BE49-F238E27FC236}">
                <a16:creationId xmlns:a16="http://schemas.microsoft.com/office/drawing/2014/main" id="{CE762425-C680-4D9A-94C3-724060932EF1}"/>
              </a:ext>
            </a:extLst>
          </p:cNvPr>
          <p:cNvSpPr/>
          <p:nvPr/>
        </p:nvSpPr>
        <p:spPr>
          <a:xfrm>
            <a:off x="3693736" y="508011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8" name="Cube 557">
            <a:extLst>
              <a:ext uri="{FF2B5EF4-FFF2-40B4-BE49-F238E27FC236}">
                <a16:creationId xmlns:a16="http://schemas.microsoft.com/office/drawing/2014/main" id="{99B5CE60-FDD6-44FD-ABFF-105F63E3E849}"/>
              </a:ext>
            </a:extLst>
          </p:cNvPr>
          <p:cNvSpPr/>
          <p:nvPr/>
        </p:nvSpPr>
        <p:spPr>
          <a:xfrm>
            <a:off x="1430492" y="36425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9" name="Cube 558">
            <a:extLst>
              <a:ext uri="{FF2B5EF4-FFF2-40B4-BE49-F238E27FC236}">
                <a16:creationId xmlns:a16="http://schemas.microsoft.com/office/drawing/2014/main" id="{AAEF869C-7E46-417D-AFDC-37E084834933}"/>
              </a:ext>
            </a:extLst>
          </p:cNvPr>
          <p:cNvSpPr/>
          <p:nvPr/>
        </p:nvSpPr>
        <p:spPr>
          <a:xfrm>
            <a:off x="1954793" y="36425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0" name="Cube 559">
            <a:extLst>
              <a:ext uri="{FF2B5EF4-FFF2-40B4-BE49-F238E27FC236}">
                <a16:creationId xmlns:a16="http://schemas.microsoft.com/office/drawing/2014/main" id="{3C07E162-7BF1-4921-B797-A444F9B83291}"/>
              </a:ext>
            </a:extLst>
          </p:cNvPr>
          <p:cNvSpPr/>
          <p:nvPr/>
        </p:nvSpPr>
        <p:spPr>
          <a:xfrm>
            <a:off x="2479094" y="36425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1" name="Cube 560">
            <a:extLst>
              <a:ext uri="{FF2B5EF4-FFF2-40B4-BE49-F238E27FC236}">
                <a16:creationId xmlns:a16="http://schemas.microsoft.com/office/drawing/2014/main" id="{B3405515-C692-4C61-AC07-2E29CCB4AC64}"/>
              </a:ext>
            </a:extLst>
          </p:cNvPr>
          <p:cNvSpPr/>
          <p:nvPr/>
        </p:nvSpPr>
        <p:spPr>
          <a:xfrm>
            <a:off x="3003395" y="36425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2" name="Cube 561">
            <a:extLst>
              <a:ext uri="{FF2B5EF4-FFF2-40B4-BE49-F238E27FC236}">
                <a16:creationId xmlns:a16="http://schemas.microsoft.com/office/drawing/2014/main" id="{77570E68-E7A5-4BF5-BAF2-6DDEAD23FCD2}"/>
              </a:ext>
            </a:extLst>
          </p:cNvPr>
          <p:cNvSpPr/>
          <p:nvPr/>
        </p:nvSpPr>
        <p:spPr>
          <a:xfrm>
            <a:off x="3527696" y="36425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3" name="Cube 562">
            <a:extLst>
              <a:ext uri="{FF2B5EF4-FFF2-40B4-BE49-F238E27FC236}">
                <a16:creationId xmlns:a16="http://schemas.microsoft.com/office/drawing/2014/main" id="{0E124C71-E7D2-47BC-8F8E-83970BDF5F0A}"/>
              </a:ext>
            </a:extLst>
          </p:cNvPr>
          <p:cNvSpPr/>
          <p:nvPr/>
        </p:nvSpPr>
        <p:spPr>
          <a:xfrm>
            <a:off x="4051997" y="36425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4" name="Cube 563">
            <a:extLst>
              <a:ext uri="{FF2B5EF4-FFF2-40B4-BE49-F238E27FC236}">
                <a16:creationId xmlns:a16="http://schemas.microsoft.com/office/drawing/2014/main" id="{A2CC970B-905D-4260-94CC-6B64901E9000}"/>
              </a:ext>
            </a:extLst>
          </p:cNvPr>
          <p:cNvSpPr/>
          <p:nvPr/>
        </p:nvSpPr>
        <p:spPr>
          <a:xfrm>
            <a:off x="4576298" y="36425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5" name="Cube 564">
            <a:extLst>
              <a:ext uri="{FF2B5EF4-FFF2-40B4-BE49-F238E27FC236}">
                <a16:creationId xmlns:a16="http://schemas.microsoft.com/office/drawing/2014/main" id="{A2B7A85C-FBBA-4218-B7FC-5B512E24A9DE}"/>
              </a:ext>
            </a:extLst>
          </p:cNvPr>
          <p:cNvSpPr/>
          <p:nvPr/>
        </p:nvSpPr>
        <p:spPr>
          <a:xfrm>
            <a:off x="1253071" y="38222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6" name="Cube 565">
            <a:extLst>
              <a:ext uri="{FF2B5EF4-FFF2-40B4-BE49-F238E27FC236}">
                <a16:creationId xmlns:a16="http://schemas.microsoft.com/office/drawing/2014/main" id="{31CB46B3-E23D-4438-9066-B46D30AE6CF1}"/>
              </a:ext>
            </a:extLst>
          </p:cNvPr>
          <p:cNvSpPr/>
          <p:nvPr/>
        </p:nvSpPr>
        <p:spPr>
          <a:xfrm>
            <a:off x="1777372" y="38222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7" name="Cube 566">
            <a:extLst>
              <a:ext uri="{FF2B5EF4-FFF2-40B4-BE49-F238E27FC236}">
                <a16:creationId xmlns:a16="http://schemas.microsoft.com/office/drawing/2014/main" id="{DFE9D1E5-A896-4995-826A-0626FB4C4E9A}"/>
              </a:ext>
            </a:extLst>
          </p:cNvPr>
          <p:cNvSpPr/>
          <p:nvPr/>
        </p:nvSpPr>
        <p:spPr>
          <a:xfrm>
            <a:off x="2301673" y="38222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8" name="Cube 567">
            <a:extLst>
              <a:ext uri="{FF2B5EF4-FFF2-40B4-BE49-F238E27FC236}">
                <a16:creationId xmlns:a16="http://schemas.microsoft.com/office/drawing/2014/main" id="{8DE43ED2-71DC-4EF3-97D4-D4AE7165E834}"/>
              </a:ext>
            </a:extLst>
          </p:cNvPr>
          <p:cNvSpPr/>
          <p:nvPr/>
        </p:nvSpPr>
        <p:spPr>
          <a:xfrm>
            <a:off x="2825974" y="38222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9" name="Cube 568">
            <a:extLst>
              <a:ext uri="{FF2B5EF4-FFF2-40B4-BE49-F238E27FC236}">
                <a16:creationId xmlns:a16="http://schemas.microsoft.com/office/drawing/2014/main" id="{F6A6B372-B3A3-44C4-A55D-F1137A832CCD}"/>
              </a:ext>
            </a:extLst>
          </p:cNvPr>
          <p:cNvSpPr/>
          <p:nvPr/>
        </p:nvSpPr>
        <p:spPr>
          <a:xfrm>
            <a:off x="3350275" y="38222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0" name="Cube 569">
            <a:extLst>
              <a:ext uri="{FF2B5EF4-FFF2-40B4-BE49-F238E27FC236}">
                <a16:creationId xmlns:a16="http://schemas.microsoft.com/office/drawing/2014/main" id="{1E77C189-EA78-4A0D-BBDA-764557A6874A}"/>
              </a:ext>
            </a:extLst>
          </p:cNvPr>
          <p:cNvSpPr/>
          <p:nvPr/>
        </p:nvSpPr>
        <p:spPr>
          <a:xfrm>
            <a:off x="3874576" y="38222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1" name="Cube 570">
            <a:extLst>
              <a:ext uri="{FF2B5EF4-FFF2-40B4-BE49-F238E27FC236}">
                <a16:creationId xmlns:a16="http://schemas.microsoft.com/office/drawing/2014/main" id="{3E4BF7A7-EDA2-40A4-918C-DFC7C19BBDD9}"/>
              </a:ext>
            </a:extLst>
          </p:cNvPr>
          <p:cNvSpPr/>
          <p:nvPr/>
        </p:nvSpPr>
        <p:spPr>
          <a:xfrm>
            <a:off x="4398877" y="38222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2" name="Cube 571">
            <a:extLst>
              <a:ext uri="{FF2B5EF4-FFF2-40B4-BE49-F238E27FC236}">
                <a16:creationId xmlns:a16="http://schemas.microsoft.com/office/drawing/2014/main" id="{0D339FD1-E92F-46BC-88A7-B1905754C776}"/>
              </a:ext>
            </a:extLst>
          </p:cNvPr>
          <p:cNvSpPr/>
          <p:nvPr/>
        </p:nvSpPr>
        <p:spPr>
          <a:xfrm>
            <a:off x="1075650" y="40019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3" name="Cube 572">
            <a:extLst>
              <a:ext uri="{FF2B5EF4-FFF2-40B4-BE49-F238E27FC236}">
                <a16:creationId xmlns:a16="http://schemas.microsoft.com/office/drawing/2014/main" id="{8EE7D10E-12B9-4116-AFFE-A0947948BCE2}"/>
              </a:ext>
            </a:extLst>
          </p:cNvPr>
          <p:cNvSpPr/>
          <p:nvPr/>
        </p:nvSpPr>
        <p:spPr>
          <a:xfrm>
            <a:off x="1599951" y="40019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4" name="Cube 573">
            <a:extLst>
              <a:ext uri="{FF2B5EF4-FFF2-40B4-BE49-F238E27FC236}">
                <a16:creationId xmlns:a16="http://schemas.microsoft.com/office/drawing/2014/main" id="{D66E2BEE-A683-45E4-B2F3-F567EB1C431D}"/>
              </a:ext>
            </a:extLst>
          </p:cNvPr>
          <p:cNvSpPr/>
          <p:nvPr/>
        </p:nvSpPr>
        <p:spPr>
          <a:xfrm>
            <a:off x="2124252" y="40019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5" name="Cube 574">
            <a:extLst>
              <a:ext uri="{FF2B5EF4-FFF2-40B4-BE49-F238E27FC236}">
                <a16:creationId xmlns:a16="http://schemas.microsoft.com/office/drawing/2014/main" id="{FD75AE4A-0443-4365-9499-2721814946CB}"/>
              </a:ext>
            </a:extLst>
          </p:cNvPr>
          <p:cNvSpPr/>
          <p:nvPr/>
        </p:nvSpPr>
        <p:spPr>
          <a:xfrm>
            <a:off x="2648553" y="40019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6" name="Cube 575">
            <a:extLst>
              <a:ext uri="{FF2B5EF4-FFF2-40B4-BE49-F238E27FC236}">
                <a16:creationId xmlns:a16="http://schemas.microsoft.com/office/drawing/2014/main" id="{04BA0109-033A-4D3E-B5C2-469D70944AE7}"/>
              </a:ext>
            </a:extLst>
          </p:cNvPr>
          <p:cNvSpPr/>
          <p:nvPr/>
        </p:nvSpPr>
        <p:spPr>
          <a:xfrm>
            <a:off x="3172854" y="40019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7" name="Cube 576">
            <a:extLst>
              <a:ext uri="{FF2B5EF4-FFF2-40B4-BE49-F238E27FC236}">
                <a16:creationId xmlns:a16="http://schemas.microsoft.com/office/drawing/2014/main" id="{BB7645FD-AD67-42FC-9280-541A74B06F56}"/>
              </a:ext>
            </a:extLst>
          </p:cNvPr>
          <p:cNvSpPr/>
          <p:nvPr/>
        </p:nvSpPr>
        <p:spPr>
          <a:xfrm>
            <a:off x="3697155" y="40019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8" name="Cube 577">
            <a:extLst>
              <a:ext uri="{FF2B5EF4-FFF2-40B4-BE49-F238E27FC236}">
                <a16:creationId xmlns:a16="http://schemas.microsoft.com/office/drawing/2014/main" id="{3292C1D5-3E77-453C-9C98-CBCD1DE34235}"/>
              </a:ext>
            </a:extLst>
          </p:cNvPr>
          <p:cNvSpPr/>
          <p:nvPr/>
        </p:nvSpPr>
        <p:spPr>
          <a:xfrm>
            <a:off x="4221456" y="40019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9" name="Cube 578">
            <a:extLst>
              <a:ext uri="{FF2B5EF4-FFF2-40B4-BE49-F238E27FC236}">
                <a16:creationId xmlns:a16="http://schemas.microsoft.com/office/drawing/2014/main" id="{55462B7B-C1F8-4F97-BDC6-E66D7FEE5968}"/>
              </a:ext>
            </a:extLst>
          </p:cNvPr>
          <p:cNvSpPr/>
          <p:nvPr/>
        </p:nvSpPr>
        <p:spPr>
          <a:xfrm>
            <a:off x="898229" y="41816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0" name="Cube 579">
            <a:extLst>
              <a:ext uri="{FF2B5EF4-FFF2-40B4-BE49-F238E27FC236}">
                <a16:creationId xmlns:a16="http://schemas.microsoft.com/office/drawing/2014/main" id="{46480F71-4C5A-457D-9C80-DC97584E9C6D}"/>
              </a:ext>
            </a:extLst>
          </p:cNvPr>
          <p:cNvSpPr/>
          <p:nvPr/>
        </p:nvSpPr>
        <p:spPr>
          <a:xfrm>
            <a:off x="1422530" y="41816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1" name="Cube 580">
            <a:extLst>
              <a:ext uri="{FF2B5EF4-FFF2-40B4-BE49-F238E27FC236}">
                <a16:creationId xmlns:a16="http://schemas.microsoft.com/office/drawing/2014/main" id="{16BA863F-6D55-459C-84F1-938651D9E6D6}"/>
              </a:ext>
            </a:extLst>
          </p:cNvPr>
          <p:cNvSpPr/>
          <p:nvPr/>
        </p:nvSpPr>
        <p:spPr>
          <a:xfrm>
            <a:off x="1946831" y="41816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2" name="Cube 581">
            <a:extLst>
              <a:ext uri="{FF2B5EF4-FFF2-40B4-BE49-F238E27FC236}">
                <a16:creationId xmlns:a16="http://schemas.microsoft.com/office/drawing/2014/main" id="{EB74330D-AEB6-428E-B823-B463D08B2E15}"/>
              </a:ext>
            </a:extLst>
          </p:cNvPr>
          <p:cNvSpPr/>
          <p:nvPr/>
        </p:nvSpPr>
        <p:spPr>
          <a:xfrm>
            <a:off x="2471132" y="41816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3" name="Cube 582">
            <a:extLst>
              <a:ext uri="{FF2B5EF4-FFF2-40B4-BE49-F238E27FC236}">
                <a16:creationId xmlns:a16="http://schemas.microsoft.com/office/drawing/2014/main" id="{C85C886B-1CD1-411F-AAFC-8B05FB6277D5}"/>
              </a:ext>
            </a:extLst>
          </p:cNvPr>
          <p:cNvSpPr/>
          <p:nvPr/>
        </p:nvSpPr>
        <p:spPr>
          <a:xfrm>
            <a:off x="2995433" y="41816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4" name="Cube 583">
            <a:extLst>
              <a:ext uri="{FF2B5EF4-FFF2-40B4-BE49-F238E27FC236}">
                <a16:creationId xmlns:a16="http://schemas.microsoft.com/office/drawing/2014/main" id="{B17AFED0-5258-4525-9623-E6509CFBE54F}"/>
              </a:ext>
            </a:extLst>
          </p:cNvPr>
          <p:cNvSpPr/>
          <p:nvPr/>
        </p:nvSpPr>
        <p:spPr>
          <a:xfrm>
            <a:off x="3519734" y="41816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5" name="Cube 584">
            <a:extLst>
              <a:ext uri="{FF2B5EF4-FFF2-40B4-BE49-F238E27FC236}">
                <a16:creationId xmlns:a16="http://schemas.microsoft.com/office/drawing/2014/main" id="{696DA664-9AA3-4DB7-B74A-26E92B2C29F5}"/>
              </a:ext>
            </a:extLst>
          </p:cNvPr>
          <p:cNvSpPr/>
          <p:nvPr/>
        </p:nvSpPr>
        <p:spPr>
          <a:xfrm>
            <a:off x="4044035" y="41816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6" name="Cube 585">
            <a:extLst>
              <a:ext uri="{FF2B5EF4-FFF2-40B4-BE49-F238E27FC236}">
                <a16:creationId xmlns:a16="http://schemas.microsoft.com/office/drawing/2014/main" id="{77E54F51-EFBD-4B79-A236-B74C5EBEDB53}"/>
              </a:ext>
            </a:extLst>
          </p:cNvPr>
          <p:cNvSpPr/>
          <p:nvPr/>
        </p:nvSpPr>
        <p:spPr>
          <a:xfrm>
            <a:off x="720808" y="43613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7" name="Cube 586">
            <a:extLst>
              <a:ext uri="{FF2B5EF4-FFF2-40B4-BE49-F238E27FC236}">
                <a16:creationId xmlns:a16="http://schemas.microsoft.com/office/drawing/2014/main" id="{749947F2-4661-4B55-9F3C-6FD5AC8ACCCC}"/>
              </a:ext>
            </a:extLst>
          </p:cNvPr>
          <p:cNvSpPr/>
          <p:nvPr/>
        </p:nvSpPr>
        <p:spPr>
          <a:xfrm>
            <a:off x="1245109" y="43613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8" name="Cube 587">
            <a:extLst>
              <a:ext uri="{FF2B5EF4-FFF2-40B4-BE49-F238E27FC236}">
                <a16:creationId xmlns:a16="http://schemas.microsoft.com/office/drawing/2014/main" id="{9294685B-43FC-4BAB-844D-DB8A96F0F6EC}"/>
              </a:ext>
            </a:extLst>
          </p:cNvPr>
          <p:cNvSpPr/>
          <p:nvPr/>
        </p:nvSpPr>
        <p:spPr>
          <a:xfrm>
            <a:off x="1769410" y="43613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9" name="Cube 588">
            <a:extLst>
              <a:ext uri="{FF2B5EF4-FFF2-40B4-BE49-F238E27FC236}">
                <a16:creationId xmlns:a16="http://schemas.microsoft.com/office/drawing/2014/main" id="{BCF99B39-0744-4A28-8D47-C22EEFCF737A}"/>
              </a:ext>
            </a:extLst>
          </p:cNvPr>
          <p:cNvSpPr/>
          <p:nvPr/>
        </p:nvSpPr>
        <p:spPr>
          <a:xfrm>
            <a:off x="2293711" y="436132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0" name="Cube 589">
            <a:extLst>
              <a:ext uri="{FF2B5EF4-FFF2-40B4-BE49-F238E27FC236}">
                <a16:creationId xmlns:a16="http://schemas.microsoft.com/office/drawing/2014/main" id="{50283545-9B93-46DF-983F-815E97A87A39}"/>
              </a:ext>
            </a:extLst>
          </p:cNvPr>
          <p:cNvSpPr/>
          <p:nvPr/>
        </p:nvSpPr>
        <p:spPr>
          <a:xfrm>
            <a:off x="2818012" y="43613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1" name="Cube 590">
            <a:extLst>
              <a:ext uri="{FF2B5EF4-FFF2-40B4-BE49-F238E27FC236}">
                <a16:creationId xmlns:a16="http://schemas.microsoft.com/office/drawing/2014/main" id="{A8C5E8E7-99E8-4C2B-8AD5-07B15BA00083}"/>
              </a:ext>
            </a:extLst>
          </p:cNvPr>
          <p:cNvSpPr/>
          <p:nvPr/>
        </p:nvSpPr>
        <p:spPr>
          <a:xfrm>
            <a:off x="3342313" y="43613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2" name="Cube 591">
            <a:extLst>
              <a:ext uri="{FF2B5EF4-FFF2-40B4-BE49-F238E27FC236}">
                <a16:creationId xmlns:a16="http://schemas.microsoft.com/office/drawing/2014/main" id="{0AF4970A-9BD4-4A9C-BE4A-6C806579A454}"/>
              </a:ext>
            </a:extLst>
          </p:cNvPr>
          <p:cNvSpPr/>
          <p:nvPr/>
        </p:nvSpPr>
        <p:spPr>
          <a:xfrm>
            <a:off x="3866614" y="43613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3" name="Cube 592">
            <a:extLst>
              <a:ext uri="{FF2B5EF4-FFF2-40B4-BE49-F238E27FC236}">
                <a16:creationId xmlns:a16="http://schemas.microsoft.com/office/drawing/2014/main" id="{555BC6CE-4CD1-4702-BF61-4AAC95C506DF}"/>
              </a:ext>
            </a:extLst>
          </p:cNvPr>
          <p:cNvSpPr/>
          <p:nvPr/>
        </p:nvSpPr>
        <p:spPr>
          <a:xfrm>
            <a:off x="543387" y="45410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4" name="Cube 593">
            <a:extLst>
              <a:ext uri="{FF2B5EF4-FFF2-40B4-BE49-F238E27FC236}">
                <a16:creationId xmlns:a16="http://schemas.microsoft.com/office/drawing/2014/main" id="{828966E5-CF1D-4CA7-9017-29A885344662}"/>
              </a:ext>
            </a:extLst>
          </p:cNvPr>
          <p:cNvSpPr/>
          <p:nvPr/>
        </p:nvSpPr>
        <p:spPr>
          <a:xfrm>
            <a:off x="1067688" y="454102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5" name="Cube 594">
            <a:extLst>
              <a:ext uri="{FF2B5EF4-FFF2-40B4-BE49-F238E27FC236}">
                <a16:creationId xmlns:a16="http://schemas.microsoft.com/office/drawing/2014/main" id="{84EA11DF-4004-42B1-A8EE-91A99666149A}"/>
              </a:ext>
            </a:extLst>
          </p:cNvPr>
          <p:cNvSpPr/>
          <p:nvPr/>
        </p:nvSpPr>
        <p:spPr>
          <a:xfrm>
            <a:off x="1591989" y="454102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6" name="Cube 595">
            <a:extLst>
              <a:ext uri="{FF2B5EF4-FFF2-40B4-BE49-F238E27FC236}">
                <a16:creationId xmlns:a16="http://schemas.microsoft.com/office/drawing/2014/main" id="{93626D5E-CE80-4509-80B7-9DF92B4E30CD}"/>
              </a:ext>
            </a:extLst>
          </p:cNvPr>
          <p:cNvSpPr/>
          <p:nvPr/>
        </p:nvSpPr>
        <p:spPr>
          <a:xfrm>
            <a:off x="2116290" y="454102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7" name="Cube 596">
            <a:extLst>
              <a:ext uri="{FF2B5EF4-FFF2-40B4-BE49-F238E27FC236}">
                <a16:creationId xmlns:a16="http://schemas.microsoft.com/office/drawing/2014/main" id="{0C70CD15-78FC-419F-99F2-BFDDF21628C8}"/>
              </a:ext>
            </a:extLst>
          </p:cNvPr>
          <p:cNvSpPr/>
          <p:nvPr/>
        </p:nvSpPr>
        <p:spPr>
          <a:xfrm>
            <a:off x="2640591" y="454102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8" name="Cube 597">
            <a:extLst>
              <a:ext uri="{FF2B5EF4-FFF2-40B4-BE49-F238E27FC236}">
                <a16:creationId xmlns:a16="http://schemas.microsoft.com/office/drawing/2014/main" id="{B605680F-736D-430D-901A-F0EBE175348A}"/>
              </a:ext>
            </a:extLst>
          </p:cNvPr>
          <p:cNvSpPr/>
          <p:nvPr/>
        </p:nvSpPr>
        <p:spPr>
          <a:xfrm>
            <a:off x="3164892" y="4541022"/>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9" name="Cube 598">
            <a:extLst>
              <a:ext uri="{FF2B5EF4-FFF2-40B4-BE49-F238E27FC236}">
                <a16:creationId xmlns:a16="http://schemas.microsoft.com/office/drawing/2014/main" id="{6C120FC0-B536-413F-8C6F-7F5F7BA9913E}"/>
              </a:ext>
            </a:extLst>
          </p:cNvPr>
          <p:cNvSpPr/>
          <p:nvPr/>
        </p:nvSpPr>
        <p:spPr>
          <a:xfrm>
            <a:off x="3689193" y="454102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0" name="Cube 599">
            <a:extLst>
              <a:ext uri="{FF2B5EF4-FFF2-40B4-BE49-F238E27FC236}">
                <a16:creationId xmlns:a16="http://schemas.microsoft.com/office/drawing/2014/main" id="{5608D148-05E2-42E5-AE24-67D47C0807AA}"/>
              </a:ext>
            </a:extLst>
          </p:cNvPr>
          <p:cNvSpPr/>
          <p:nvPr/>
        </p:nvSpPr>
        <p:spPr>
          <a:xfrm>
            <a:off x="1425949" y="31034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1" name="Cube 600">
            <a:extLst>
              <a:ext uri="{FF2B5EF4-FFF2-40B4-BE49-F238E27FC236}">
                <a16:creationId xmlns:a16="http://schemas.microsoft.com/office/drawing/2014/main" id="{59D47470-0427-4ADA-B103-5967EF6B90CF}"/>
              </a:ext>
            </a:extLst>
          </p:cNvPr>
          <p:cNvSpPr/>
          <p:nvPr/>
        </p:nvSpPr>
        <p:spPr>
          <a:xfrm>
            <a:off x="1950250" y="31034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2" name="Cube 601">
            <a:extLst>
              <a:ext uri="{FF2B5EF4-FFF2-40B4-BE49-F238E27FC236}">
                <a16:creationId xmlns:a16="http://schemas.microsoft.com/office/drawing/2014/main" id="{95B2C10B-2B8F-4A47-973A-C26B9881D06B}"/>
              </a:ext>
            </a:extLst>
          </p:cNvPr>
          <p:cNvSpPr/>
          <p:nvPr/>
        </p:nvSpPr>
        <p:spPr>
          <a:xfrm>
            <a:off x="2474551" y="31034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3" name="Cube 602">
            <a:extLst>
              <a:ext uri="{FF2B5EF4-FFF2-40B4-BE49-F238E27FC236}">
                <a16:creationId xmlns:a16="http://schemas.microsoft.com/office/drawing/2014/main" id="{17814827-66B6-4B24-B0C8-4E24B422B030}"/>
              </a:ext>
            </a:extLst>
          </p:cNvPr>
          <p:cNvSpPr/>
          <p:nvPr/>
        </p:nvSpPr>
        <p:spPr>
          <a:xfrm>
            <a:off x="2998852" y="31034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4" name="Cube 603">
            <a:extLst>
              <a:ext uri="{FF2B5EF4-FFF2-40B4-BE49-F238E27FC236}">
                <a16:creationId xmlns:a16="http://schemas.microsoft.com/office/drawing/2014/main" id="{DEB50907-9015-41CB-9A3B-0A37499F6B3E}"/>
              </a:ext>
            </a:extLst>
          </p:cNvPr>
          <p:cNvSpPr/>
          <p:nvPr/>
        </p:nvSpPr>
        <p:spPr>
          <a:xfrm>
            <a:off x="3523153" y="31034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5" name="Cube 604">
            <a:extLst>
              <a:ext uri="{FF2B5EF4-FFF2-40B4-BE49-F238E27FC236}">
                <a16:creationId xmlns:a16="http://schemas.microsoft.com/office/drawing/2014/main" id="{90A6F92E-6E29-40BC-A0E7-35BA84C9F1E5}"/>
              </a:ext>
            </a:extLst>
          </p:cNvPr>
          <p:cNvSpPr/>
          <p:nvPr/>
        </p:nvSpPr>
        <p:spPr>
          <a:xfrm>
            <a:off x="4047454" y="31034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6" name="Cube 605">
            <a:extLst>
              <a:ext uri="{FF2B5EF4-FFF2-40B4-BE49-F238E27FC236}">
                <a16:creationId xmlns:a16="http://schemas.microsoft.com/office/drawing/2014/main" id="{E8847A4B-1CAA-4CCB-BDA0-9988630813A4}"/>
              </a:ext>
            </a:extLst>
          </p:cNvPr>
          <p:cNvSpPr/>
          <p:nvPr/>
        </p:nvSpPr>
        <p:spPr>
          <a:xfrm>
            <a:off x="4571755" y="31034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7" name="Cube 606">
            <a:extLst>
              <a:ext uri="{FF2B5EF4-FFF2-40B4-BE49-F238E27FC236}">
                <a16:creationId xmlns:a16="http://schemas.microsoft.com/office/drawing/2014/main" id="{1E410BDE-0E15-41C1-B217-A548EA994EA5}"/>
              </a:ext>
            </a:extLst>
          </p:cNvPr>
          <p:cNvSpPr/>
          <p:nvPr/>
        </p:nvSpPr>
        <p:spPr>
          <a:xfrm>
            <a:off x="1248528" y="32831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8" name="Cube 607">
            <a:extLst>
              <a:ext uri="{FF2B5EF4-FFF2-40B4-BE49-F238E27FC236}">
                <a16:creationId xmlns:a16="http://schemas.microsoft.com/office/drawing/2014/main" id="{E79E25E6-2819-4CB8-9EB5-EAA750F9E6B3}"/>
              </a:ext>
            </a:extLst>
          </p:cNvPr>
          <p:cNvSpPr/>
          <p:nvPr/>
        </p:nvSpPr>
        <p:spPr>
          <a:xfrm>
            <a:off x="1772829" y="32831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9" name="Cube 608">
            <a:extLst>
              <a:ext uri="{FF2B5EF4-FFF2-40B4-BE49-F238E27FC236}">
                <a16:creationId xmlns:a16="http://schemas.microsoft.com/office/drawing/2014/main" id="{C08C4CD6-A088-4545-BCB3-119C1D66DFE4}"/>
              </a:ext>
            </a:extLst>
          </p:cNvPr>
          <p:cNvSpPr/>
          <p:nvPr/>
        </p:nvSpPr>
        <p:spPr>
          <a:xfrm>
            <a:off x="2297130" y="32831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0" name="Cube 609">
            <a:extLst>
              <a:ext uri="{FF2B5EF4-FFF2-40B4-BE49-F238E27FC236}">
                <a16:creationId xmlns:a16="http://schemas.microsoft.com/office/drawing/2014/main" id="{87442D74-8ADB-4B9E-B900-7DE11394C0A5}"/>
              </a:ext>
            </a:extLst>
          </p:cNvPr>
          <p:cNvSpPr/>
          <p:nvPr/>
        </p:nvSpPr>
        <p:spPr>
          <a:xfrm>
            <a:off x="2821431" y="32831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1" name="Cube 610">
            <a:extLst>
              <a:ext uri="{FF2B5EF4-FFF2-40B4-BE49-F238E27FC236}">
                <a16:creationId xmlns:a16="http://schemas.microsoft.com/office/drawing/2014/main" id="{EEFD188F-A5C5-47AC-AB62-A17C75C0684A}"/>
              </a:ext>
            </a:extLst>
          </p:cNvPr>
          <p:cNvSpPr/>
          <p:nvPr/>
        </p:nvSpPr>
        <p:spPr>
          <a:xfrm>
            <a:off x="3345732" y="32831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2" name="Cube 611">
            <a:extLst>
              <a:ext uri="{FF2B5EF4-FFF2-40B4-BE49-F238E27FC236}">
                <a16:creationId xmlns:a16="http://schemas.microsoft.com/office/drawing/2014/main" id="{7E5BB490-B02C-4859-8ECC-68B2358420D7}"/>
              </a:ext>
            </a:extLst>
          </p:cNvPr>
          <p:cNvSpPr/>
          <p:nvPr/>
        </p:nvSpPr>
        <p:spPr>
          <a:xfrm>
            <a:off x="3870033" y="32831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3" name="Cube 612">
            <a:extLst>
              <a:ext uri="{FF2B5EF4-FFF2-40B4-BE49-F238E27FC236}">
                <a16:creationId xmlns:a16="http://schemas.microsoft.com/office/drawing/2014/main" id="{DA3343F8-BA59-441E-A7F9-0EF0EFD1601E}"/>
              </a:ext>
            </a:extLst>
          </p:cNvPr>
          <p:cNvSpPr/>
          <p:nvPr/>
        </p:nvSpPr>
        <p:spPr>
          <a:xfrm>
            <a:off x="4394334" y="32831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4" name="Cube 613">
            <a:extLst>
              <a:ext uri="{FF2B5EF4-FFF2-40B4-BE49-F238E27FC236}">
                <a16:creationId xmlns:a16="http://schemas.microsoft.com/office/drawing/2014/main" id="{DA50E331-759D-4BD1-A073-42F35AD75A94}"/>
              </a:ext>
            </a:extLst>
          </p:cNvPr>
          <p:cNvSpPr/>
          <p:nvPr/>
        </p:nvSpPr>
        <p:spPr>
          <a:xfrm>
            <a:off x="1071107" y="34628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Cube 614">
            <a:extLst>
              <a:ext uri="{FF2B5EF4-FFF2-40B4-BE49-F238E27FC236}">
                <a16:creationId xmlns:a16="http://schemas.microsoft.com/office/drawing/2014/main" id="{2422E207-3D22-47C4-B68B-75E938DA05BC}"/>
              </a:ext>
            </a:extLst>
          </p:cNvPr>
          <p:cNvSpPr/>
          <p:nvPr/>
        </p:nvSpPr>
        <p:spPr>
          <a:xfrm>
            <a:off x="1595408" y="34628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Cube 615">
            <a:extLst>
              <a:ext uri="{FF2B5EF4-FFF2-40B4-BE49-F238E27FC236}">
                <a16:creationId xmlns:a16="http://schemas.microsoft.com/office/drawing/2014/main" id="{F34D913A-AC01-48B3-8CA0-124AE4E12775}"/>
              </a:ext>
            </a:extLst>
          </p:cNvPr>
          <p:cNvSpPr/>
          <p:nvPr/>
        </p:nvSpPr>
        <p:spPr>
          <a:xfrm>
            <a:off x="2119709" y="34628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Cube 616">
            <a:extLst>
              <a:ext uri="{FF2B5EF4-FFF2-40B4-BE49-F238E27FC236}">
                <a16:creationId xmlns:a16="http://schemas.microsoft.com/office/drawing/2014/main" id="{63B19776-F738-49A4-BD60-7E66CA270E3D}"/>
              </a:ext>
            </a:extLst>
          </p:cNvPr>
          <p:cNvSpPr/>
          <p:nvPr/>
        </p:nvSpPr>
        <p:spPr>
          <a:xfrm>
            <a:off x="2644010" y="34628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Cube 617">
            <a:extLst>
              <a:ext uri="{FF2B5EF4-FFF2-40B4-BE49-F238E27FC236}">
                <a16:creationId xmlns:a16="http://schemas.microsoft.com/office/drawing/2014/main" id="{1CFCBF01-CF5D-47D8-8728-86409E062C58}"/>
              </a:ext>
            </a:extLst>
          </p:cNvPr>
          <p:cNvSpPr/>
          <p:nvPr/>
        </p:nvSpPr>
        <p:spPr>
          <a:xfrm>
            <a:off x="3168311" y="34628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9" name="Cube 618">
            <a:extLst>
              <a:ext uri="{FF2B5EF4-FFF2-40B4-BE49-F238E27FC236}">
                <a16:creationId xmlns:a16="http://schemas.microsoft.com/office/drawing/2014/main" id="{5DED110A-C515-41F8-9AD1-8A44A9592417}"/>
              </a:ext>
            </a:extLst>
          </p:cNvPr>
          <p:cNvSpPr/>
          <p:nvPr/>
        </p:nvSpPr>
        <p:spPr>
          <a:xfrm>
            <a:off x="3692612" y="34628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0" name="Cube 619">
            <a:extLst>
              <a:ext uri="{FF2B5EF4-FFF2-40B4-BE49-F238E27FC236}">
                <a16:creationId xmlns:a16="http://schemas.microsoft.com/office/drawing/2014/main" id="{977E6787-4990-4E0F-A823-DC5D5DF36069}"/>
              </a:ext>
            </a:extLst>
          </p:cNvPr>
          <p:cNvSpPr/>
          <p:nvPr/>
        </p:nvSpPr>
        <p:spPr>
          <a:xfrm>
            <a:off x="4216913" y="34628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1" name="Cube 620">
            <a:extLst>
              <a:ext uri="{FF2B5EF4-FFF2-40B4-BE49-F238E27FC236}">
                <a16:creationId xmlns:a16="http://schemas.microsoft.com/office/drawing/2014/main" id="{A9B2008F-D8B8-48C2-B1EC-F4DC6D806480}"/>
              </a:ext>
            </a:extLst>
          </p:cNvPr>
          <p:cNvSpPr/>
          <p:nvPr/>
        </p:nvSpPr>
        <p:spPr>
          <a:xfrm>
            <a:off x="893686" y="36425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2" name="Cube 621">
            <a:extLst>
              <a:ext uri="{FF2B5EF4-FFF2-40B4-BE49-F238E27FC236}">
                <a16:creationId xmlns:a16="http://schemas.microsoft.com/office/drawing/2014/main" id="{346080E0-BC0A-41ED-ADE8-FDDE92227A07}"/>
              </a:ext>
            </a:extLst>
          </p:cNvPr>
          <p:cNvSpPr/>
          <p:nvPr/>
        </p:nvSpPr>
        <p:spPr>
          <a:xfrm>
            <a:off x="1417987" y="36425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3" name="Cube 622">
            <a:extLst>
              <a:ext uri="{FF2B5EF4-FFF2-40B4-BE49-F238E27FC236}">
                <a16:creationId xmlns:a16="http://schemas.microsoft.com/office/drawing/2014/main" id="{1572ED1C-E115-4FC0-9AB4-FD68BBCAB185}"/>
              </a:ext>
            </a:extLst>
          </p:cNvPr>
          <p:cNvSpPr/>
          <p:nvPr/>
        </p:nvSpPr>
        <p:spPr>
          <a:xfrm>
            <a:off x="1942288" y="36425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4" name="Cube 623">
            <a:extLst>
              <a:ext uri="{FF2B5EF4-FFF2-40B4-BE49-F238E27FC236}">
                <a16:creationId xmlns:a16="http://schemas.microsoft.com/office/drawing/2014/main" id="{E7538C67-2EF2-401C-8217-41B4F27401F4}"/>
              </a:ext>
            </a:extLst>
          </p:cNvPr>
          <p:cNvSpPr/>
          <p:nvPr/>
        </p:nvSpPr>
        <p:spPr>
          <a:xfrm>
            <a:off x="2466589" y="36425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5" name="Cube 624">
            <a:extLst>
              <a:ext uri="{FF2B5EF4-FFF2-40B4-BE49-F238E27FC236}">
                <a16:creationId xmlns:a16="http://schemas.microsoft.com/office/drawing/2014/main" id="{6741B771-7AC3-419B-B235-B15E5FF99943}"/>
              </a:ext>
            </a:extLst>
          </p:cNvPr>
          <p:cNvSpPr/>
          <p:nvPr/>
        </p:nvSpPr>
        <p:spPr>
          <a:xfrm>
            <a:off x="2990890" y="36425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6" name="Cube 625">
            <a:extLst>
              <a:ext uri="{FF2B5EF4-FFF2-40B4-BE49-F238E27FC236}">
                <a16:creationId xmlns:a16="http://schemas.microsoft.com/office/drawing/2014/main" id="{BEA7ED6A-2EFB-4B4F-8AB2-25B7202BC318}"/>
              </a:ext>
            </a:extLst>
          </p:cNvPr>
          <p:cNvSpPr/>
          <p:nvPr/>
        </p:nvSpPr>
        <p:spPr>
          <a:xfrm>
            <a:off x="3515191" y="36425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7" name="Cube 626">
            <a:extLst>
              <a:ext uri="{FF2B5EF4-FFF2-40B4-BE49-F238E27FC236}">
                <a16:creationId xmlns:a16="http://schemas.microsoft.com/office/drawing/2014/main" id="{A64B0308-0483-4275-9649-D3078B6ABF9F}"/>
              </a:ext>
            </a:extLst>
          </p:cNvPr>
          <p:cNvSpPr/>
          <p:nvPr/>
        </p:nvSpPr>
        <p:spPr>
          <a:xfrm>
            <a:off x="4039492" y="36425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8" name="Cube 627">
            <a:extLst>
              <a:ext uri="{FF2B5EF4-FFF2-40B4-BE49-F238E27FC236}">
                <a16:creationId xmlns:a16="http://schemas.microsoft.com/office/drawing/2014/main" id="{39877066-D941-4678-8F83-843EBA93392A}"/>
              </a:ext>
            </a:extLst>
          </p:cNvPr>
          <p:cNvSpPr/>
          <p:nvPr/>
        </p:nvSpPr>
        <p:spPr>
          <a:xfrm>
            <a:off x="716265" y="38222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9" name="Cube 628">
            <a:extLst>
              <a:ext uri="{FF2B5EF4-FFF2-40B4-BE49-F238E27FC236}">
                <a16:creationId xmlns:a16="http://schemas.microsoft.com/office/drawing/2014/main" id="{15F45EAB-CBB6-434D-A9F7-C824E5EEE827}"/>
              </a:ext>
            </a:extLst>
          </p:cNvPr>
          <p:cNvSpPr/>
          <p:nvPr/>
        </p:nvSpPr>
        <p:spPr>
          <a:xfrm>
            <a:off x="1240566" y="38222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0" name="Cube 629">
            <a:extLst>
              <a:ext uri="{FF2B5EF4-FFF2-40B4-BE49-F238E27FC236}">
                <a16:creationId xmlns:a16="http://schemas.microsoft.com/office/drawing/2014/main" id="{FFF45A45-E465-4B5A-BE1B-8E6E64369D7A}"/>
              </a:ext>
            </a:extLst>
          </p:cNvPr>
          <p:cNvSpPr/>
          <p:nvPr/>
        </p:nvSpPr>
        <p:spPr>
          <a:xfrm>
            <a:off x="1764867" y="38222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1" name="Cube 630">
            <a:extLst>
              <a:ext uri="{FF2B5EF4-FFF2-40B4-BE49-F238E27FC236}">
                <a16:creationId xmlns:a16="http://schemas.microsoft.com/office/drawing/2014/main" id="{BBE58BA6-AB2E-4BD5-B131-383AB6999E7B}"/>
              </a:ext>
            </a:extLst>
          </p:cNvPr>
          <p:cNvSpPr/>
          <p:nvPr/>
        </p:nvSpPr>
        <p:spPr>
          <a:xfrm>
            <a:off x="2289168" y="382223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2" name="Cube 631">
            <a:extLst>
              <a:ext uri="{FF2B5EF4-FFF2-40B4-BE49-F238E27FC236}">
                <a16:creationId xmlns:a16="http://schemas.microsoft.com/office/drawing/2014/main" id="{4B55BF28-59DC-46A6-ADA1-4E71183A9CD3}"/>
              </a:ext>
            </a:extLst>
          </p:cNvPr>
          <p:cNvSpPr/>
          <p:nvPr/>
        </p:nvSpPr>
        <p:spPr>
          <a:xfrm>
            <a:off x="2813469" y="38222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3" name="Cube 632">
            <a:extLst>
              <a:ext uri="{FF2B5EF4-FFF2-40B4-BE49-F238E27FC236}">
                <a16:creationId xmlns:a16="http://schemas.microsoft.com/office/drawing/2014/main" id="{23F40B08-E629-4CA1-A20C-42B9FA4179CA}"/>
              </a:ext>
            </a:extLst>
          </p:cNvPr>
          <p:cNvSpPr/>
          <p:nvPr/>
        </p:nvSpPr>
        <p:spPr>
          <a:xfrm>
            <a:off x="3337770" y="38222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4" name="Cube 633">
            <a:extLst>
              <a:ext uri="{FF2B5EF4-FFF2-40B4-BE49-F238E27FC236}">
                <a16:creationId xmlns:a16="http://schemas.microsoft.com/office/drawing/2014/main" id="{277EE81D-58FB-4911-9C7B-50B8C07DFA4A}"/>
              </a:ext>
            </a:extLst>
          </p:cNvPr>
          <p:cNvSpPr/>
          <p:nvPr/>
        </p:nvSpPr>
        <p:spPr>
          <a:xfrm>
            <a:off x="3862071" y="38222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5" name="Cube 634">
            <a:extLst>
              <a:ext uri="{FF2B5EF4-FFF2-40B4-BE49-F238E27FC236}">
                <a16:creationId xmlns:a16="http://schemas.microsoft.com/office/drawing/2014/main" id="{3F4B103E-EBE1-4494-A07B-6D525753BD61}"/>
              </a:ext>
            </a:extLst>
          </p:cNvPr>
          <p:cNvSpPr/>
          <p:nvPr/>
        </p:nvSpPr>
        <p:spPr>
          <a:xfrm>
            <a:off x="538844" y="40019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6" name="Cube 635">
            <a:extLst>
              <a:ext uri="{FF2B5EF4-FFF2-40B4-BE49-F238E27FC236}">
                <a16:creationId xmlns:a16="http://schemas.microsoft.com/office/drawing/2014/main" id="{2A45F924-1E41-4762-8D06-E5CE2488FF06}"/>
              </a:ext>
            </a:extLst>
          </p:cNvPr>
          <p:cNvSpPr/>
          <p:nvPr/>
        </p:nvSpPr>
        <p:spPr>
          <a:xfrm>
            <a:off x="1063145" y="400193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7" name="Cube 636">
            <a:extLst>
              <a:ext uri="{FF2B5EF4-FFF2-40B4-BE49-F238E27FC236}">
                <a16:creationId xmlns:a16="http://schemas.microsoft.com/office/drawing/2014/main" id="{8E4871D9-21F3-40EC-9DD4-BD7678A0F133}"/>
              </a:ext>
            </a:extLst>
          </p:cNvPr>
          <p:cNvSpPr/>
          <p:nvPr/>
        </p:nvSpPr>
        <p:spPr>
          <a:xfrm>
            <a:off x="1587446" y="400193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8" name="Cube 637">
            <a:extLst>
              <a:ext uri="{FF2B5EF4-FFF2-40B4-BE49-F238E27FC236}">
                <a16:creationId xmlns:a16="http://schemas.microsoft.com/office/drawing/2014/main" id="{2D065D13-D744-410E-BAA6-F80334B89A81}"/>
              </a:ext>
            </a:extLst>
          </p:cNvPr>
          <p:cNvSpPr/>
          <p:nvPr/>
        </p:nvSpPr>
        <p:spPr>
          <a:xfrm>
            <a:off x="2111747" y="400193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9" name="Cube 638">
            <a:extLst>
              <a:ext uri="{FF2B5EF4-FFF2-40B4-BE49-F238E27FC236}">
                <a16:creationId xmlns:a16="http://schemas.microsoft.com/office/drawing/2014/main" id="{95282214-77C9-447D-B752-CF8FB66E6AAF}"/>
              </a:ext>
            </a:extLst>
          </p:cNvPr>
          <p:cNvSpPr/>
          <p:nvPr/>
        </p:nvSpPr>
        <p:spPr>
          <a:xfrm>
            <a:off x="2636048" y="400192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0" name="Cube 639">
            <a:extLst>
              <a:ext uri="{FF2B5EF4-FFF2-40B4-BE49-F238E27FC236}">
                <a16:creationId xmlns:a16="http://schemas.microsoft.com/office/drawing/2014/main" id="{6886BDBC-B7B1-403F-BE3A-9A404A699690}"/>
              </a:ext>
            </a:extLst>
          </p:cNvPr>
          <p:cNvSpPr/>
          <p:nvPr/>
        </p:nvSpPr>
        <p:spPr>
          <a:xfrm>
            <a:off x="3160349" y="4001928"/>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1" name="Cube 640">
            <a:extLst>
              <a:ext uri="{FF2B5EF4-FFF2-40B4-BE49-F238E27FC236}">
                <a16:creationId xmlns:a16="http://schemas.microsoft.com/office/drawing/2014/main" id="{18FFEA58-D76D-4596-8B1E-116A97107DAD}"/>
              </a:ext>
            </a:extLst>
          </p:cNvPr>
          <p:cNvSpPr/>
          <p:nvPr/>
        </p:nvSpPr>
        <p:spPr>
          <a:xfrm>
            <a:off x="3684650" y="400192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2" name="Cube 641">
            <a:extLst>
              <a:ext uri="{FF2B5EF4-FFF2-40B4-BE49-F238E27FC236}">
                <a16:creationId xmlns:a16="http://schemas.microsoft.com/office/drawing/2014/main" id="{9CF09121-7298-443F-89B3-55BA9C456B58}"/>
              </a:ext>
            </a:extLst>
          </p:cNvPr>
          <p:cNvSpPr/>
          <p:nvPr/>
        </p:nvSpPr>
        <p:spPr>
          <a:xfrm>
            <a:off x="1421406" y="25643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3" name="Cube 642">
            <a:extLst>
              <a:ext uri="{FF2B5EF4-FFF2-40B4-BE49-F238E27FC236}">
                <a16:creationId xmlns:a16="http://schemas.microsoft.com/office/drawing/2014/main" id="{19C99A35-3102-41CD-A74B-900355CB801B}"/>
              </a:ext>
            </a:extLst>
          </p:cNvPr>
          <p:cNvSpPr/>
          <p:nvPr/>
        </p:nvSpPr>
        <p:spPr>
          <a:xfrm>
            <a:off x="1945707" y="25643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4" name="Cube 643">
            <a:extLst>
              <a:ext uri="{FF2B5EF4-FFF2-40B4-BE49-F238E27FC236}">
                <a16:creationId xmlns:a16="http://schemas.microsoft.com/office/drawing/2014/main" id="{9890F377-EABA-434E-AE05-E1390F94C9BE}"/>
              </a:ext>
            </a:extLst>
          </p:cNvPr>
          <p:cNvSpPr/>
          <p:nvPr/>
        </p:nvSpPr>
        <p:spPr>
          <a:xfrm>
            <a:off x="2470008" y="25643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5" name="Cube 644">
            <a:extLst>
              <a:ext uri="{FF2B5EF4-FFF2-40B4-BE49-F238E27FC236}">
                <a16:creationId xmlns:a16="http://schemas.microsoft.com/office/drawing/2014/main" id="{1D43BEFB-9D42-45DA-8EA4-4B979EFBFB5F}"/>
              </a:ext>
            </a:extLst>
          </p:cNvPr>
          <p:cNvSpPr/>
          <p:nvPr/>
        </p:nvSpPr>
        <p:spPr>
          <a:xfrm>
            <a:off x="2994309" y="25643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6" name="Cube 645">
            <a:extLst>
              <a:ext uri="{FF2B5EF4-FFF2-40B4-BE49-F238E27FC236}">
                <a16:creationId xmlns:a16="http://schemas.microsoft.com/office/drawing/2014/main" id="{24E7202A-AA2C-480E-9A57-24BB193B5536}"/>
              </a:ext>
            </a:extLst>
          </p:cNvPr>
          <p:cNvSpPr/>
          <p:nvPr/>
        </p:nvSpPr>
        <p:spPr>
          <a:xfrm>
            <a:off x="3518610" y="25643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7" name="Cube 646">
            <a:extLst>
              <a:ext uri="{FF2B5EF4-FFF2-40B4-BE49-F238E27FC236}">
                <a16:creationId xmlns:a16="http://schemas.microsoft.com/office/drawing/2014/main" id="{20C48D32-6708-4CE5-858B-2F8691F53FDC}"/>
              </a:ext>
            </a:extLst>
          </p:cNvPr>
          <p:cNvSpPr/>
          <p:nvPr/>
        </p:nvSpPr>
        <p:spPr>
          <a:xfrm>
            <a:off x="4042911" y="25643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8" name="Cube 647">
            <a:extLst>
              <a:ext uri="{FF2B5EF4-FFF2-40B4-BE49-F238E27FC236}">
                <a16:creationId xmlns:a16="http://schemas.microsoft.com/office/drawing/2014/main" id="{26BA5CF0-AE61-4A2E-A829-E2B65AC00F37}"/>
              </a:ext>
            </a:extLst>
          </p:cNvPr>
          <p:cNvSpPr/>
          <p:nvPr/>
        </p:nvSpPr>
        <p:spPr>
          <a:xfrm>
            <a:off x="4567212" y="25643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9" name="Cube 648">
            <a:extLst>
              <a:ext uri="{FF2B5EF4-FFF2-40B4-BE49-F238E27FC236}">
                <a16:creationId xmlns:a16="http://schemas.microsoft.com/office/drawing/2014/main" id="{5A79B005-D301-4D53-8436-9E7D17F5C6E8}"/>
              </a:ext>
            </a:extLst>
          </p:cNvPr>
          <p:cNvSpPr/>
          <p:nvPr/>
        </p:nvSpPr>
        <p:spPr>
          <a:xfrm>
            <a:off x="1243985" y="27440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0" name="Cube 649">
            <a:extLst>
              <a:ext uri="{FF2B5EF4-FFF2-40B4-BE49-F238E27FC236}">
                <a16:creationId xmlns:a16="http://schemas.microsoft.com/office/drawing/2014/main" id="{20FA82F0-4B8B-427D-BD57-463E00D993ED}"/>
              </a:ext>
            </a:extLst>
          </p:cNvPr>
          <p:cNvSpPr/>
          <p:nvPr/>
        </p:nvSpPr>
        <p:spPr>
          <a:xfrm>
            <a:off x="1768286" y="27440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1" name="Cube 650">
            <a:extLst>
              <a:ext uri="{FF2B5EF4-FFF2-40B4-BE49-F238E27FC236}">
                <a16:creationId xmlns:a16="http://schemas.microsoft.com/office/drawing/2014/main" id="{2F4EF1B5-67D3-45FF-A931-ED77F4EE4E7B}"/>
              </a:ext>
            </a:extLst>
          </p:cNvPr>
          <p:cNvSpPr/>
          <p:nvPr/>
        </p:nvSpPr>
        <p:spPr>
          <a:xfrm>
            <a:off x="2292587" y="27440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2" name="Cube 651">
            <a:extLst>
              <a:ext uri="{FF2B5EF4-FFF2-40B4-BE49-F238E27FC236}">
                <a16:creationId xmlns:a16="http://schemas.microsoft.com/office/drawing/2014/main" id="{D93F9B29-1742-4386-BBC7-1049BA534B9D}"/>
              </a:ext>
            </a:extLst>
          </p:cNvPr>
          <p:cNvSpPr/>
          <p:nvPr/>
        </p:nvSpPr>
        <p:spPr>
          <a:xfrm>
            <a:off x="2816888" y="27440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3" name="Cube 652">
            <a:extLst>
              <a:ext uri="{FF2B5EF4-FFF2-40B4-BE49-F238E27FC236}">
                <a16:creationId xmlns:a16="http://schemas.microsoft.com/office/drawing/2014/main" id="{39269158-8A5E-453D-8FFF-1B49D7842C3D}"/>
              </a:ext>
            </a:extLst>
          </p:cNvPr>
          <p:cNvSpPr/>
          <p:nvPr/>
        </p:nvSpPr>
        <p:spPr>
          <a:xfrm>
            <a:off x="3341189" y="27440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4" name="Cube 653">
            <a:extLst>
              <a:ext uri="{FF2B5EF4-FFF2-40B4-BE49-F238E27FC236}">
                <a16:creationId xmlns:a16="http://schemas.microsoft.com/office/drawing/2014/main" id="{1A816956-6FD2-4224-B2F4-7898860DDED0}"/>
              </a:ext>
            </a:extLst>
          </p:cNvPr>
          <p:cNvSpPr/>
          <p:nvPr/>
        </p:nvSpPr>
        <p:spPr>
          <a:xfrm>
            <a:off x="3865490" y="27440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5" name="Cube 654">
            <a:extLst>
              <a:ext uri="{FF2B5EF4-FFF2-40B4-BE49-F238E27FC236}">
                <a16:creationId xmlns:a16="http://schemas.microsoft.com/office/drawing/2014/main" id="{DAC3EADF-7E59-49B1-A2A5-F11CCE77BCE6}"/>
              </a:ext>
            </a:extLst>
          </p:cNvPr>
          <p:cNvSpPr/>
          <p:nvPr/>
        </p:nvSpPr>
        <p:spPr>
          <a:xfrm>
            <a:off x="4389791" y="27440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6" name="Cube 655">
            <a:extLst>
              <a:ext uri="{FF2B5EF4-FFF2-40B4-BE49-F238E27FC236}">
                <a16:creationId xmlns:a16="http://schemas.microsoft.com/office/drawing/2014/main" id="{305E829C-4CD3-4D91-8104-41B0566C1E79}"/>
              </a:ext>
            </a:extLst>
          </p:cNvPr>
          <p:cNvSpPr/>
          <p:nvPr/>
        </p:nvSpPr>
        <p:spPr>
          <a:xfrm>
            <a:off x="1066564" y="29237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7" name="Cube 656">
            <a:extLst>
              <a:ext uri="{FF2B5EF4-FFF2-40B4-BE49-F238E27FC236}">
                <a16:creationId xmlns:a16="http://schemas.microsoft.com/office/drawing/2014/main" id="{66D347BC-0DCC-48E5-8287-5B283E4AF331}"/>
              </a:ext>
            </a:extLst>
          </p:cNvPr>
          <p:cNvSpPr/>
          <p:nvPr/>
        </p:nvSpPr>
        <p:spPr>
          <a:xfrm>
            <a:off x="1590865" y="29237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8" name="Cube 657">
            <a:extLst>
              <a:ext uri="{FF2B5EF4-FFF2-40B4-BE49-F238E27FC236}">
                <a16:creationId xmlns:a16="http://schemas.microsoft.com/office/drawing/2014/main" id="{0684211A-15B5-42ED-8E92-5B1A70C06A54}"/>
              </a:ext>
            </a:extLst>
          </p:cNvPr>
          <p:cNvSpPr/>
          <p:nvPr/>
        </p:nvSpPr>
        <p:spPr>
          <a:xfrm>
            <a:off x="2115166" y="29237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9" name="Cube 658">
            <a:extLst>
              <a:ext uri="{FF2B5EF4-FFF2-40B4-BE49-F238E27FC236}">
                <a16:creationId xmlns:a16="http://schemas.microsoft.com/office/drawing/2014/main" id="{D5D36AEC-2AFC-4805-8E5B-0B3F25C42330}"/>
              </a:ext>
            </a:extLst>
          </p:cNvPr>
          <p:cNvSpPr/>
          <p:nvPr/>
        </p:nvSpPr>
        <p:spPr>
          <a:xfrm>
            <a:off x="2639467" y="29237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0" name="Cube 659">
            <a:extLst>
              <a:ext uri="{FF2B5EF4-FFF2-40B4-BE49-F238E27FC236}">
                <a16:creationId xmlns:a16="http://schemas.microsoft.com/office/drawing/2014/main" id="{61A9422B-333F-4B33-B786-2126F43FAB99}"/>
              </a:ext>
            </a:extLst>
          </p:cNvPr>
          <p:cNvSpPr/>
          <p:nvPr/>
        </p:nvSpPr>
        <p:spPr>
          <a:xfrm>
            <a:off x="3163768" y="29237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1" name="Cube 660">
            <a:extLst>
              <a:ext uri="{FF2B5EF4-FFF2-40B4-BE49-F238E27FC236}">
                <a16:creationId xmlns:a16="http://schemas.microsoft.com/office/drawing/2014/main" id="{5774CE32-B589-4EF4-BFC3-107345275907}"/>
              </a:ext>
            </a:extLst>
          </p:cNvPr>
          <p:cNvSpPr/>
          <p:nvPr/>
        </p:nvSpPr>
        <p:spPr>
          <a:xfrm>
            <a:off x="3688069" y="29237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2" name="Cube 661">
            <a:extLst>
              <a:ext uri="{FF2B5EF4-FFF2-40B4-BE49-F238E27FC236}">
                <a16:creationId xmlns:a16="http://schemas.microsoft.com/office/drawing/2014/main" id="{B5BB2EF1-E035-470C-BB0C-AA5B3D83D9D9}"/>
              </a:ext>
            </a:extLst>
          </p:cNvPr>
          <p:cNvSpPr/>
          <p:nvPr/>
        </p:nvSpPr>
        <p:spPr>
          <a:xfrm>
            <a:off x="4212370" y="29237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3" name="Cube 662">
            <a:extLst>
              <a:ext uri="{FF2B5EF4-FFF2-40B4-BE49-F238E27FC236}">
                <a16:creationId xmlns:a16="http://schemas.microsoft.com/office/drawing/2014/main" id="{FEE0D156-28AE-4F19-91A7-588F0C0C8E2F}"/>
              </a:ext>
            </a:extLst>
          </p:cNvPr>
          <p:cNvSpPr/>
          <p:nvPr/>
        </p:nvSpPr>
        <p:spPr>
          <a:xfrm>
            <a:off x="889143" y="31034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4" name="Cube 663">
            <a:extLst>
              <a:ext uri="{FF2B5EF4-FFF2-40B4-BE49-F238E27FC236}">
                <a16:creationId xmlns:a16="http://schemas.microsoft.com/office/drawing/2014/main" id="{04611410-2606-4FB7-BD3C-DBDB66AEE407}"/>
              </a:ext>
            </a:extLst>
          </p:cNvPr>
          <p:cNvSpPr/>
          <p:nvPr/>
        </p:nvSpPr>
        <p:spPr>
          <a:xfrm>
            <a:off x="1413444" y="31034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5" name="Cube 664">
            <a:extLst>
              <a:ext uri="{FF2B5EF4-FFF2-40B4-BE49-F238E27FC236}">
                <a16:creationId xmlns:a16="http://schemas.microsoft.com/office/drawing/2014/main" id="{41223986-9D49-4701-894D-032F4494C9BA}"/>
              </a:ext>
            </a:extLst>
          </p:cNvPr>
          <p:cNvSpPr/>
          <p:nvPr/>
        </p:nvSpPr>
        <p:spPr>
          <a:xfrm>
            <a:off x="1937745" y="31034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6" name="Cube 665">
            <a:extLst>
              <a:ext uri="{FF2B5EF4-FFF2-40B4-BE49-F238E27FC236}">
                <a16:creationId xmlns:a16="http://schemas.microsoft.com/office/drawing/2014/main" id="{A0072536-A963-42C1-89B6-64741A7163D1}"/>
              </a:ext>
            </a:extLst>
          </p:cNvPr>
          <p:cNvSpPr/>
          <p:nvPr/>
        </p:nvSpPr>
        <p:spPr>
          <a:xfrm>
            <a:off x="2462046" y="31034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7" name="Cube 666">
            <a:extLst>
              <a:ext uri="{FF2B5EF4-FFF2-40B4-BE49-F238E27FC236}">
                <a16:creationId xmlns:a16="http://schemas.microsoft.com/office/drawing/2014/main" id="{BE1BC95F-CD75-4C66-B15C-B227F4BCB660}"/>
              </a:ext>
            </a:extLst>
          </p:cNvPr>
          <p:cNvSpPr/>
          <p:nvPr/>
        </p:nvSpPr>
        <p:spPr>
          <a:xfrm>
            <a:off x="2986347" y="31034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8" name="Cube 667">
            <a:extLst>
              <a:ext uri="{FF2B5EF4-FFF2-40B4-BE49-F238E27FC236}">
                <a16:creationId xmlns:a16="http://schemas.microsoft.com/office/drawing/2014/main" id="{51373D35-BF42-4BFF-9533-57E3C28DE712}"/>
              </a:ext>
            </a:extLst>
          </p:cNvPr>
          <p:cNvSpPr/>
          <p:nvPr/>
        </p:nvSpPr>
        <p:spPr>
          <a:xfrm>
            <a:off x="3510648" y="31034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9" name="Cube 668">
            <a:extLst>
              <a:ext uri="{FF2B5EF4-FFF2-40B4-BE49-F238E27FC236}">
                <a16:creationId xmlns:a16="http://schemas.microsoft.com/office/drawing/2014/main" id="{EF4832F4-1A24-4F55-8EA2-ECDD7BECE70F}"/>
              </a:ext>
            </a:extLst>
          </p:cNvPr>
          <p:cNvSpPr/>
          <p:nvPr/>
        </p:nvSpPr>
        <p:spPr>
          <a:xfrm>
            <a:off x="4034949" y="31034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0" name="Cube 669">
            <a:extLst>
              <a:ext uri="{FF2B5EF4-FFF2-40B4-BE49-F238E27FC236}">
                <a16:creationId xmlns:a16="http://schemas.microsoft.com/office/drawing/2014/main" id="{582AC8AB-BF13-4107-B4E7-1E80D964BFB9}"/>
              </a:ext>
            </a:extLst>
          </p:cNvPr>
          <p:cNvSpPr/>
          <p:nvPr/>
        </p:nvSpPr>
        <p:spPr>
          <a:xfrm>
            <a:off x="711722" y="32831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1" name="Cube 670">
            <a:extLst>
              <a:ext uri="{FF2B5EF4-FFF2-40B4-BE49-F238E27FC236}">
                <a16:creationId xmlns:a16="http://schemas.microsoft.com/office/drawing/2014/main" id="{BEA18846-A988-4228-A1E1-7382FE5E92C1}"/>
              </a:ext>
            </a:extLst>
          </p:cNvPr>
          <p:cNvSpPr/>
          <p:nvPr/>
        </p:nvSpPr>
        <p:spPr>
          <a:xfrm>
            <a:off x="1236023" y="32831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2" name="Cube 671">
            <a:extLst>
              <a:ext uri="{FF2B5EF4-FFF2-40B4-BE49-F238E27FC236}">
                <a16:creationId xmlns:a16="http://schemas.microsoft.com/office/drawing/2014/main" id="{3B912788-9122-4A5E-ADA9-2D0D08350D5E}"/>
              </a:ext>
            </a:extLst>
          </p:cNvPr>
          <p:cNvSpPr/>
          <p:nvPr/>
        </p:nvSpPr>
        <p:spPr>
          <a:xfrm>
            <a:off x="1760324" y="32831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3" name="Cube 672">
            <a:extLst>
              <a:ext uri="{FF2B5EF4-FFF2-40B4-BE49-F238E27FC236}">
                <a16:creationId xmlns:a16="http://schemas.microsoft.com/office/drawing/2014/main" id="{9F145CC8-0A49-4358-8794-BCBC05E0D991}"/>
              </a:ext>
            </a:extLst>
          </p:cNvPr>
          <p:cNvSpPr/>
          <p:nvPr/>
        </p:nvSpPr>
        <p:spPr>
          <a:xfrm>
            <a:off x="2284625" y="328314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4" name="Cube 673">
            <a:extLst>
              <a:ext uri="{FF2B5EF4-FFF2-40B4-BE49-F238E27FC236}">
                <a16:creationId xmlns:a16="http://schemas.microsoft.com/office/drawing/2014/main" id="{148818D5-FC65-4429-B6E0-7830E261D137}"/>
              </a:ext>
            </a:extLst>
          </p:cNvPr>
          <p:cNvSpPr/>
          <p:nvPr/>
        </p:nvSpPr>
        <p:spPr>
          <a:xfrm>
            <a:off x="2808926" y="32831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5" name="Cube 674">
            <a:extLst>
              <a:ext uri="{FF2B5EF4-FFF2-40B4-BE49-F238E27FC236}">
                <a16:creationId xmlns:a16="http://schemas.microsoft.com/office/drawing/2014/main" id="{739A1B84-C2E1-494A-8FF5-E74394959796}"/>
              </a:ext>
            </a:extLst>
          </p:cNvPr>
          <p:cNvSpPr/>
          <p:nvPr/>
        </p:nvSpPr>
        <p:spPr>
          <a:xfrm>
            <a:off x="3333227" y="32831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6" name="Cube 675">
            <a:extLst>
              <a:ext uri="{FF2B5EF4-FFF2-40B4-BE49-F238E27FC236}">
                <a16:creationId xmlns:a16="http://schemas.microsoft.com/office/drawing/2014/main" id="{5D603396-6E2B-4416-88EC-20459F92F846}"/>
              </a:ext>
            </a:extLst>
          </p:cNvPr>
          <p:cNvSpPr/>
          <p:nvPr/>
        </p:nvSpPr>
        <p:spPr>
          <a:xfrm>
            <a:off x="3857528" y="32831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7" name="Cube 676">
            <a:extLst>
              <a:ext uri="{FF2B5EF4-FFF2-40B4-BE49-F238E27FC236}">
                <a16:creationId xmlns:a16="http://schemas.microsoft.com/office/drawing/2014/main" id="{87C353E1-E9BB-42E0-96E8-F031592B80BD}"/>
              </a:ext>
            </a:extLst>
          </p:cNvPr>
          <p:cNvSpPr/>
          <p:nvPr/>
        </p:nvSpPr>
        <p:spPr>
          <a:xfrm>
            <a:off x="534301" y="34628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8" name="Cube 677">
            <a:extLst>
              <a:ext uri="{FF2B5EF4-FFF2-40B4-BE49-F238E27FC236}">
                <a16:creationId xmlns:a16="http://schemas.microsoft.com/office/drawing/2014/main" id="{4BA6EEFD-D31B-4F5B-B283-6609F35438D9}"/>
              </a:ext>
            </a:extLst>
          </p:cNvPr>
          <p:cNvSpPr/>
          <p:nvPr/>
        </p:nvSpPr>
        <p:spPr>
          <a:xfrm>
            <a:off x="1058602" y="346283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9" name="Cube 678">
            <a:extLst>
              <a:ext uri="{FF2B5EF4-FFF2-40B4-BE49-F238E27FC236}">
                <a16:creationId xmlns:a16="http://schemas.microsoft.com/office/drawing/2014/main" id="{DC1CFC85-74E5-4B94-9F2B-16C887A2265D}"/>
              </a:ext>
            </a:extLst>
          </p:cNvPr>
          <p:cNvSpPr/>
          <p:nvPr/>
        </p:nvSpPr>
        <p:spPr>
          <a:xfrm>
            <a:off x="1582903" y="346283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0" name="Cube 679">
            <a:extLst>
              <a:ext uri="{FF2B5EF4-FFF2-40B4-BE49-F238E27FC236}">
                <a16:creationId xmlns:a16="http://schemas.microsoft.com/office/drawing/2014/main" id="{CF6E2452-9AF3-4025-B93E-022F89DD6F39}"/>
              </a:ext>
            </a:extLst>
          </p:cNvPr>
          <p:cNvSpPr/>
          <p:nvPr/>
        </p:nvSpPr>
        <p:spPr>
          <a:xfrm>
            <a:off x="2107204" y="346283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1" name="Cube 680">
            <a:extLst>
              <a:ext uri="{FF2B5EF4-FFF2-40B4-BE49-F238E27FC236}">
                <a16:creationId xmlns:a16="http://schemas.microsoft.com/office/drawing/2014/main" id="{13DBA276-1B0D-4BC4-A052-0369CA71F28C}"/>
              </a:ext>
            </a:extLst>
          </p:cNvPr>
          <p:cNvSpPr/>
          <p:nvPr/>
        </p:nvSpPr>
        <p:spPr>
          <a:xfrm>
            <a:off x="2631505" y="346283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2" name="Cube 681">
            <a:extLst>
              <a:ext uri="{FF2B5EF4-FFF2-40B4-BE49-F238E27FC236}">
                <a16:creationId xmlns:a16="http://schemas.microsoft.com/office/drawing/2014/main" id="{7B31F457-36A0-467E-BBE2-3A3A6A7E6EF4}"/>
              </a:ext>
            </a:extLst>
          </p:cNvPr>
          <p:cNvSpPr/>
          <p:nvPr/>
        </p:nvSpPr>
        <p:spPr>
          <a:xfrm>
            <a:off x="3155806" y="3462834"/>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3" name="Cube 682">
            <a:extLst>
              <a:ext uri="{FF2B5EF4-FFF2-40B4-BE49-F238E27FC236}">
                <a16:creationId xmlns:a16="http://schemas.microsoft.com/office/drawing/2014/main" id="{80755112-87FA-4CB9-8848-B6597E77CFD3}"/>
              </a:ext>
            </a:extLst>
          </p:cNvPr>
          <p:cNvSpPr/>
          <p:nvPr/>
        </p:nvSpPr>
        <p:spPr>
          <a:xfrm>
            <a:off x="3680107" y="346283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4" name="Cube 683">
            <a:extLst>
              <a:ext uri="{FF2B5EF4-FFF2-40B4-BE49-F238E27FC236}">
                <a16:creationId xmlns:a16="http://schemas.microsoft.com/office/drawing/2014/main" id="{CD614506-98F5-4A54-B023-5E831A5DE257}"/>
              </a:ext>
            </a:extLst>
          </p:cNvPr>
          <p:cNvSpPr/>
          <p:nvPr/>
        </p:nvSpPr>
        <p:spPr>
          <a:xfrm>
            <a:off x="1416863" y="20252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5" name="Cube 684">
            <a:extLst>
              <a:ext uri="{FF2B5EF4-FFF2-40B4-BE49-F238E27FC236}">
                <a16:creationId xmlns:a16="http://schemas.microsoft.com/office/drawing/2014/main" id="{84E52791-8E32-4324-AD2F-9880C3CFFDF6}"/>
              </a:ext>
            </a:extLst>
          </p:cNvPr>
          <p:cNvSpPr/>
          <p:nvPr/>
        </p:nvSpPr>
        <p:spPr>
          <a:xfrm>
            <a:off x="1941164" y="20252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6" name="Cube 685">
            <a:extLst>
              <a:ext uri="{FF2B5EF4-FFF2-40B4-BE49-F238E27FC236}">
                <a16:creationId xmlns:a16="http://schemas.microsoft.com/office/drawing/2014/main" id="{1670E039-CF84-42FC-8477-524E364155B8}"/>
              </a:ext>
            </a:extLst>
          </p:cNvPr>
          <p:cNvSpPr/>
          <p:nvPr/>
        </p:nvSpPr>
        <p:spPr>
          <a:xfrm>
            <a:off x="2465465" y="20252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7" name="Cube 686">
            <a:extLst>
              <a:ext uri="{FF2B5EF4-FFF2-40B4-BE49-F238E27FC236}">
                <a16:creationId xmlns:a16="http://schemas.microsoft.com/office/drawing/2014/main" id="{F0E370E8-78DE-4527-88C2-BEF9A1A459BA}"/>
              </a:ext>
            </a:extLst>
          </p:cNvPr>
          <p:cNvSpPr/>
          <p:nvPr/>
        </p:nvSpPr>
        <p:spPr>
          <a:xfrm>
            <a:off x="2989766" y="20252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8" name="Cube 687">
            <a:extLst>
              <a:ext uri="{FF2B5EF4-FFF2-40B4-BE49-F238E27FC236}">
                <a16:creationId xmlns:a16="http://schemas.microsoft.com/office/drawing/2014/main" id="{0A449379-1509-436E-AE44-8E1948438F85}"/>
              </a:ext>
            </a:extLst>
          </p:cNvPr>
          <p:cNvSpPr/>
          <p:nvPr/>
        </p:nvSpPr>
        <p:spPr>
          <a:xfrm>
            <a:off x="3514067" y="20252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9" name="Cube 688">
            <a:extLst>
              <a:ext uri="{FF2B5EF4-FFF2-40B4-BE49-F238E27FC236}">
                <a16:creationId xmlns:a16="http://schemas.microsoft.com/office/drawing/2014/main" id="{D3001725-417A-4958-BB73-FEA1E6CE1449}"/>
              </a:ext>
            </a:extLst>
          </p:cNvPr>
          <p:cNvSpPr/>
          <p:nvPr/>
        </p:nvSpPr>
        <p:spPr>
          <a:xfrm>
            <a:off x="4038368" y="20252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0" name="Cube 689">
            <a:extLst>
              <a:ext uri="{FF2B5EF4-FFF2-40B4-BE49-F238E27FC236}">
                <a16:creationId xmlns:a16="http://schemas.microsoft.com/office/drawing/2014/main" id="{22AA5409-B90D-4518-A8F6-4197B97F6E8B}"/>
              </a:ext>
            </a:extLst>
          </p:cNvPr>
          <p:cNvSpPr/>
          <p:nvPr/>
        </p:nvSpPr>
        <p:spPr>
          <a:xfrm>
            <a:off x="4562669" y="20252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1" name="Cube 690">
            <a:extLst>
              <a:ext uri="{FF2B5EF4-FFF2-40B4-BE49-F238E27FC236}">
                <a16:creationId xmlns:a16="http://schemas.microsoft.com/office/drawing/2014/main" id="{9E241EBA-CDEA-40F9-8E4F-731B6E97F7BE}"/>
              </a:ext>
            </a:extLst>
          </p:cNvPr>
          <p:cNvSpPr/>
          <p:nvPr/>
        </p:nvSpPr>
        <p:spPr>
          <a:xfrm>
            <a:off x="1239442" y="22049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2" name="Cube 691">
            <a:extLst>
              <a:ext uri="{FF2B5EF4-FFF2-40B4-BE49-F238E27FC236}">
                <a16:creationId xmlns:a16="http://schemas.microsoft.com/office/drawing/2014/main" id="{51C22024-FA0C-4273-A093-AC0518A2D312}"/>
              </a:ext>
            </a:extLst>
          </p:cNvPr>
          <p:cNvSpPr/>
          <p:nvPr/>
        </p:nvSpPr>
        <p:spPr>
          <a:xfrm>
            <a:off x="1763743" y="22049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3" name="Cube 692">
            <a:extLst>
              <a:ext uri="{FF2B5EF4-FFF2-40B4-BE49-F238E27FC236}">
                <a16:creationId xmlns:a16="http://schemas.microsoft.com/office/drawing/2014/main" id="{F3F4BF7C-B882-4E1F-9821-514B6F9390A2}"/>
              </a:ext>
            </a:extLst>
          </p:cNvPr>
          <p:cNvSpPr/>
          <p:nvPr/>
        </p:nvSpPr>
        <p:spPr>
          <a:xfrm>
            <a:off x="2288044" y="22049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4" name="Cube 693">
            <a:extLst>
              <a:ext uri="{FF2B5EF4-FFF2-40B4-BE49-F238E27FC236}">
                <a16:creationId xmlns:a16="http://schemas.microsoft.com/office/drawing/2014/main" id="{DDAD3613-3151-44D9-8C7E-4688EE7D32BD}"/>
              </a:ext>
            </a:extLst>
          </p:cNvPr>
          <p:cNvSpPr/>
          <p:nvPr/>
        </p:nvSpPr>
        <p:spPr>
          <a:xfrm>
            <a:off x="2812345" y="22049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5" name="Cube 694">
            <a:extLst>
              <a:ext uri="{FF2B5EF4-FFF2-40B4-BE49-F238E27FC236}">
                <a16:creationId xmlns:a16="http://schemas.microsoft.com/office/drawing/2014/main" id="{27728AA2-1676-45DF-80C9-7A79278A86EA}"/>
              </a:ext>
            </a:extLst>
          </p:cNvPr>
          <p:cNvSpPr/>
          <p:nvPr/>
        </p:nvSpPr>
        <p:spPr>
          <a:xfrm>
            <a:off x="3336646" y="22049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6" name="Cube 695">
            <a:extLst>
              <a:ext uri="{FF2B5EF4-FFF2-40B4-BE49-F238E27FC236}">
                <a16:creationId xmlns:a16="http://schemas.microsoft.com/office/drawing/2014/main" id="{AECF63F5-DC08-4B5B-A0BB-0A34E974F99D}"/>
              </a:ext>
            </a:extLst>
          </p:cNvPr>
          <p:cNvSpPr/>
          <p:nvPr/>
        </p:nvSpPr>
        <p:spPr>
          <a:xfrm>
            <a:off x="3860947" y="22049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7" name="Cube 696">
            <a:extLst>
              <a:ext uri="{FF2B5EF4-FFF2-40B4-BE49-F238E27FC236}">
                <a16:creationId xmlns:a16="http://schemas.microsoft.com/office/drawing/2014/main" id="{507C77FD-4A48-43CD-9FFD-D841D41051D6}"/>
              </a:ext>
            </a:extLst>
          </p:cNvPr>
          <p:cNvSpPr/>
          <p:nvPr/>
        </p:nvSpPr>
        <p:spPr>
          <a:xfrm>
            <a:off x="4385248" y="22049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8" name="Cube 697">
            <a:extLst>
              <a:ext uri="{FF2B5EF4-FFF2-40B4-BE49-F238E27FC236}">
                <a16:creationId xmlns:a16="http://schemas.microsoft.com/office/drawing/2014/main" id="{FB50A9D8-0677-4F06-89B1-C4BCF4B78092}"/>
              </a:ext>
            </a:extLst>
          </p:cNvPr>
          <p:cNvSpPr/>
          <p:nvPr/>
        </p:nvSpPr>
        <p:spPr>
          <a:xfrm>
            <a:off x="1062021" y="23846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9" name="Cube 698">
            <a:extLst>
              <a:ext uri="{FF2B5EF4-FFF2-40B4-BE49-F238E27FC236}">
                <a16:creationId xmlns:a16="http://schemas.microsoft.com/office/drawing/2014/main" id="{09ED1940-B4B3-451B-9E14-E3CD55D7527D}"/>
              </a:ext>
            </a:extLst>
          </p:cNvPr>
          <p:cNvSpPr/>
          <p:nvPr/>
        </p:nvSpPr>
        <p:spPr>
          <a:xfrm>
            <a:off x="1586322" y="23846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0" name="Cube 699">
            <a:extLst>
              <a:ext uri="{FF2B5EF4-FFF2-40B4-BE49-F238E27FC236}">
                <a16:creationId xmlns:a16="http://schemas.microsoft.com/office/drawing/2014/main" id="{65B1902E-AB9C-4DD9-8AC4-F11FCB2416AC}"/>
              </a:ext>
            </a:extLst>
          </p:cNvPr>
          <p:cNvSpPr/>
          <p:nvPr/>
        </p:nvSpPr>
        <p:spPr>
          <a:xfrm>
            <a:off x="2110623" y="23846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1" name="Cube 700">
            <a:extLst>
              <a:ext uri="{FF2B5EF4-FFF2-40B4-BE49-F238E27FC236}">
                <a16:creationId xmlns:a16="http://schemas.microsoft.com/office/drawing/2014/main" id="{4E0F3C60-B777-417B-B36F-A093F9EB4157}"/>
              </a:ext>
            </a:extLst>
          </p:cNvPr>
          <p:cNvSpPr/>
          <p:nvPr/>
        </p:nvSpPr>
        <p:spPr>
          <a:xfrm>
            <a:off x="2634924" y="23846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2" name="Cube 701">
            <a:extLst>
              <a:ext uri="{FF2B5EF4-FFF2-40B4-BE49-F238E27FC236}">
                <a16:creationId xmlns:a16="http://schemas.microsoft.com/office/drawing/2014/main" id="{8042DB78-5160-4851-9471-6CC56A6AFC2C}"/>
              </a:ext>
            </a:extLst>
          </p:cNvPr>
          <p:cNvSpPr/>
          <p:nvPr/>
        </p:nvSpPr>
        <p:spPr>
          <a:xfrm>
            <a:off x="3159225" y="23846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3" name="Cube 702">
            <a:extLst>
              <a:ext uri="{FF2B5EF4-FFF2-40B4-BE49-F238E27FC236}">
                <a16:creationId xmlns:a16="http://schemas.microsoft.com/office/drawing/2014/main" id="{0C6E487A-5DB9-42F9-BEF1-21956F80A55E}"/>
              </a:ext>
            </a:extLst>
          </p:cNvPr>
          <p:cNvSpPr/>
          <p:nvPr/>
        </p:nvSpPr>
        <p:spPr>
          <a:xfrm>
            <a:off x="3683526" y="23846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4" name="Cube 703">
            <a:extLst>
              <a:ext uri="{FF2B5EF4-FFF2-40B4-BE49-F238E27FC236}">
                <a16:creationId xmlns:a16="http://schemas.microsoft.com/office/drawing/2014/main" id="{382960DF-FA45-4D25-93F6-2642B9C029CA}"/>
              </a:ext>
            </a:extLst>
          </p:cNvPr>
          <p:cNvSpPr/>
          <p:nvPr/>
        </p:nvSpPr>
        <p:spPr>
          <a:xfrm>
            <a:off x="4207827" y="23846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5" name="Cube 704">
            <a:extLst>
              <a:ext uri="{FF2B5EF4-FFF2-40B4-BE49-F238E27FC236}">
                <a16:creationId xmlns:a16="http://schemas.microsoft.com/office/drawing/2014/main" id="{217B4AEB-96E9-4E3E-9C15-FE654780E1EF}"/>
              </a:ext>
            </a:extLst>
          </p:cNvPr>
          <p:cNvSpPr/>
          <p:nvPr/>
        </p:nvSpPr>
        <p:spPr>
          <a:xfrm>
            <a:off x="884600" y="25643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6" name="Cube 705">
            <a:extLst>
              <a:ext uri="{FF2B5EF4-FFF2-40B4-BE49-F238E27FC236}">
                <a16:creationId xmlns:a16="http://schemas.microsoft.com/office/drawing/2014/main" id="{194C1993-1806-4A33-B26E-44B52A7566DF}"/>
              </a:ext>
            </a:extLst>
          </p:cNvPr>
          <p:cNvSpPr/>
          <p:nvPr/>
        </p:nvSpPr>
        <p:spPr>
          <a:xfrm>
            <a:off x="1408901" y="25643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7" name="Cube 706">
            <a:extLst>
              <a:ext uri="{FF2B5EF4-FFF2-40B4-BE49-F238E27FC236}">
                <a16:creationId xmlns:a16="http://schemas.microsoft.com/office/drawing/2014/main" id="{46AADB11-B1CC-4E0A-83D0-4B444319A284}"/>
              </a:ext>
            </a:extLst>
          </p:cNvPr>
          <p:cNvSpPr/>
          <p:nvPr/>
        </p:nvSpPr>
        <p:spPr>
          <a:xfrm>
            <a:off x="1933202" y="25643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8" name="Cube 707">
            <a:extLst>
              <a:ext uri="{FF2B5EF4-FFF2-40B4-BE49-F238E27FC236}">
                <a16:creationId xmlns:a16="http://schemas.microsoft.com/office/drawing/2014/main" id="{11878438-B185-471A-BE1D-EBE34D7C4B3D}"/>
              </a:ext>
            </a:extLst>
          </p:cNvPr>
          <p:cNvSpPr/>
          <p:nvPr/>
        </p:nvSpPr>
        <p:spPr>
          <a:xfrm>
            <a:off x="2457503" y="25643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9" name="Cube 708">
            <a:extLst>
              <a:ext uri="{FF2B5EF4-FFF2-40B4-BE49-F238E27FC236}">
                <a16:creationId xmlns:a16="http://schemas.microsoft.com/office/drawing/2014/main" id="{F9DE9F18-185B-4391-A109-6E99CA087C9F}"/>
              </a:ext>
            </a:extLst>
          </p:cNvPr>
          <p:cNvSpPr/>
          <p:nvPr/>
        </p:nvSpPr>
        <p:spPr>
          <a:xfrm>
            <a:off x="2981804" y="25643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0" name="Cube 709">
            <a:extLst>
              <a:ext uri="{FF2B5EF4-FFF2-40B4-BE49-F238E27FC236}">
                <a16:creationId xmlns:a16="http://schemas.microsoft.com/office/drawing/2014/main" id="{46FF3587-8D15-4B2C-917D-CAD15430FF67}"/>
              </a:ext>
            </a:extLst>
          </p:cNvPr>
          <p:cNvSpPr/>
          <p:nvPr/>
        </p:nvSpPr>
        <p:spPr>
          <a:xfrm>
            <a:off x="3506105" y="25643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1" name="Cube 710">
            <a:extLst>
              <a:ext uri="{FF2B5EF4-FFF2-40B4-BE49-F238E27FC236}">
                <a16:creationId xmlns:a16="http://schemas.microsoft.com/office/drawing/2014/main" id="{36E6DE6C-A060-4FD8-90F9-6303092629AA}"/>
              </a:ext>
            </a:extLst>
          </p:cNvPr>
          <p:cNvSpPr/>
          <p:nvPr/>
        </p:nvSpPr>
        <p:spPr>
          <a:xfrm>
            <a:off x="4030406" y="25643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2" name="Cube 711">
            <a:extLst>
              <a:ext uri="{FF2B5EF4-FFF2-40B4-BE49-F238E27FC236}">
                <a16:creationId xmlns:a16="http://schemas.microsoft.com/office/drawing/2014/main" id="{09F46E38-6552-45E9-9E6D-702F802DA779}"/>
              </a:ext>
            </a:extLst>
          </p:cNvPr>
          <p:cNvSpPr/>
          <p:nvPr/>
        </p:nvSpPr>
        <p:spPr>
          <a:xfrm>
            <a:off x="707179" y="27440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3" name="Cube 712">
            <a:extLst>
              <a:ext uri="{FF2B5EF4-FFF2-40B4-BE49-F238E27FC236}">
                <a16:creationId xmlns:a16="http://schemas.microsoft.com/office/drawing/2014/main" id="{F3ACF9BD-7D31-423C-BA44-3C18705B66AE}"/>
              </a:ext>
            </a:extLst>
          </p:cNvPr>
          <p:cNvSpPr/>
          <p:nvPr/>
        </p:nvSpPr>
        <p:spPr>
          <a:xfrm>
            <a:off x="1231480" y="27440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4" name="Cube 713">
            <a:extLst>
              <a:ext uri="{FF2B5EF4-FFF2-40B4-BE49-F238E27FC236}">
                <a16:creationId xmlns:a16="http://schemas.microsoft.com/office/drawing/2014/main" id="{C7BC0BF1-DDB5-46E3-8EAB-DFA29948E643}"/>
              </a:ext>
            </a:extLst>
          </p:cNvPr>
          <p:cNvSpPr/>
          <p:nvPr/>
        </p:nvSpPr>
        <p:spPr>
          <a:xfrm>
            <a:off x="1755781" y="27440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5" name="Cube 714">
            <a:extLst>
              <a:ext uri="{FF2B5EF4-FFF2-40B4-BE49-F238E27FC236}">
                <a16:creationId xmlns:a16="http://schemas.microsoft.com/office/drawing/2014/main" id="{FFD925DF-262C-4ECB-8E2E-032FEC2D0FB3}"/>
              </a:ext>
            </a:extLst>
          </p:cNvPr>
          <p:cNvSpPr/>
          <p:nvPr/>
        </p:nvSpPr>
        <p:spPr>
          <a:xfrm>
            <a:off x="2280082" y="274404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6" name="Cube 715">
            <a:extLst>
              <a:ext uri="{FF2B5EF4-FFF2-40B4-BE49-F238E27FC236}">
                <a16:creationId xmlns:a16="http://schemas.microsoft.com/office/drawing/2014/main" id="{3D8AB14D-1507-4D7B-8B31-9B6E174A6B23}"/>
              </a:ext>
            </a:extLst>
          </p:cNvPr>
          <p:cNvSpPr/>
          <p:nvPr/>
        </p:nvSpPr>
        <p:spPr>
          <a:xfrm>
            <a:off x="2804383" y="27440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 name="Cube 716">
            <a:extLst>
              <a:ext uri="{FF2B5EF4-FFF2-40B4-BE49-F238E27FC236}">
                <a16:creationId xmlns:a16="http://schemas.microsoft.com/office/drawing/2014/main" id="{73AD9A54-9141-4FD5-BD5C-496B6BAA0028}"/>
              </a:ext>
            </a:extLst>
          </p:cNvPr>
          <p:cNvSpPr/>
          <p:nvPr/>
        </p:nvSpPr>
        <p:spPr>
          <a:xfrm>
            <a:off x="3328684" y="27440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 name="Cube 717">
            <a:extLst>
              <a:ext uri="{FF2B5EF4-FFF2-40B4-BE49-F238E27FC236}">
                <a16:creationId xmlns:a16="http://schemas.microsoft.com/office/drawing/2014/main" id="{FF93055A-04E1-47A5-B536-BAAED62C45C0}"/>
              </a:ext>
            </a:extLst>
          </p:cNvPr>
          <p:cNvSpPr/>
          <p:nvPr/>
        </p:nvSpPr>
        <p:spPr>
          <a:xfrm>
            <a:off x="3852985" y="27440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9" name="Cube 718">
            <a:extLst>
              <a:ext uri="{FF2B5EF4-FFF2-40B4-BE49-F238E27FC236}">
                <a16:creationId xmlns:a16="http://schemas.microsoft.com/office/drawing/2014/main" id="{258F5EE3-3C43-4DB2-B36B-50941F8C0C26}"/>
              </a:ext>
            </a:extLst>
          </p:cNvPr>
          <p:cNvSpPr/>
          <p:nvPr/>
        </p:nvSpPr>
        <p:spPr>
          <a:xfrm>
            <a:off x="529758" y="29237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0" name="Cube 719">
            <a:extLst>
              <a:ext uri="{FF2B5EF4-FFF2-40B4-BE49-F238E27FC236}">
                <a16:creationId xmlns:a16="http://schemas.microsoft.com/office/drawing/2014/main" id="{E295E454-84FA-4BBB-A7F8-8680A0EE64CD}"/>
              </a:ext>
            </a:extLst>
          </p:cNvPr>
          <p:cNvSpPr/>
          <p:nvPr/>
        </p:nvSpPr>
        <p:spPr>
          <a:xfrm>
            <a:off x="1054059" y="292374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1" name="Cube 720">
            <a:extLst>
              <a:ext uri="{FF2B5EF4-FFF2-40B4-BE49-F238E27FC236}">
                <a16:creationId xmlns:a16="http://schemas.microsoft.com/office/drawing/2014/main" id="{9C2623F1-0771-4B24-B6E0-90D59C2E2DBC}"/>
              </a:ext>
            </a:extLst>
          </p:cNvPr>
          <p:cNvSpPr/>
          <p:nvPr/>
        </p:nvSpPr>
        <p:spPr>
          <a:xfrm>
            <a:off x="1578360" y="292374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2" name="Cube 721">
            <a:extLst>
              <a:ext uri="{FF2B5EF4-FFF2-40B4-BE49-F238E27FC236}">
                <a16:creationId xmlns:a16="http://schemas.microsoft.com/office/drawing/2014/main" id="{A6B8143F-4C86-47CE-B88B-4C502FA57C5A}"/>
              </a:ext>
            </a:extLst>
          </p:cNvPr>
          <p:cNvSpPr/>
          <p:nvPr/>
        </p:nvSpPr>
        <p:spPr>
          <a:xfrm>
            <a:off x="2102661" y="292374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3" name="Cube 722">
            <a:extLst>
              <a:ext uri="{FF2B5EF4-FFF2-40B4-BE49-F238E27FC236}">
                <a16:creationId xmlns:a16="http://schemas.microsoft.com/office/drawing/2014/main" id="{1C797641-989B-4159-AD24-F1F1CE91ABB1}"/>
              </a:ext>
            </a:extLst>
          </p:cNvPr>
          <p:cNvSpPr/>
          <p:nvPr/>
        </p:nvSpPr>
        <p:spPr>
          <a:xfrm>
            <a:off x="2626962" y="292374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4" name="Cube 723">
            <a:extLst>
              <a:ext uri="{FF2B5EF4-FFF2-40B4-BE49-F238E27FC236}">
                <a16:creationId xmlns:a16="http://schemas.microsoft.com/office/drawing/2014/main" id="{0C313038-5467-4B72-9B06-2F495E0DB4C0}"/>
              </a:ext>
            </a:extLst>
          </p:cNvPr>
          <p:cNvSpPr/>
          <p:nvPr/>
        </p:nvSpPr>
        <p:spPr>
          <a:xfrm>
            <a:off x="3151263" y="2923740"/>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5" name="Cube 724">
            <a:extLst>
              <a:ext uri="{FF2B5EF4-FFF2-40B4-BE49-F238E27FC236}">
                <a16:creationId xmlns:a16="http://schemas.microsoft.com/office/drawing/2014/main" id="{53458EFA-33EA-41FE-898D-B9A6EB0492B0}"/>
              </a:ext>
            </a:extLst>
          </p:cNvPr>
          <p:cNvSpPr/>
          <p:nvPr/>
        </p:nvSpPr>
        <p:spPr>
          <a:xfrm>
            <a:off x="3675564" y="292373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6" name="Cube 725">
            <a:extLst>
              <a:ext uri="{FF2B5EF4-FFF2-40B4-BE49-F238E27FC236}">
                <a16:creationId xmlns:a16="http://schemas.microsoft.com/office/drawing/2014/main" id="{A2319BC3-B030-4970-9C05-1756AE97D7C5}"/>
              </a:ext>
            </a:extLst>
          </p:cNvPr>
          <p:cNvSpPr/>
          <p:nvPr/>
        </p:nvSpPr>
        <p:spPr>
          <a:xfrm>
            <a:off x="1412320" y="14861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7" name="Cube 726">
            <a:extLst>
              <a:ext uri="{FF2B5EF4-FFF2-40B4-BE49-F238E27FC236}">
                <a16:creationId xmlns:a16="http://schemas.microsoft.com/office/drawing/2014/main" id="{63748F41-9D2F-4CD3-9572-3CC22F390D5D}"/>
              </a:ext>
            </a:extLst>
          </p:cNvPr>
          <p:cNvSpPr/>
          <p:nvPr/>
        </p:nvSpPr>
        <p:spPr>
          <a:xfrm>
            <a:off x="1936621" y="14861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8" name="Cube 727">
            <a:extLst>
              <a:ext uri="{FF2B5EF4-FFF2-40B4-BE49-F238E27FC236}">
                <a16:creationId xmlns:a16="http://schemas.microsoft.com/office/drawing/2014/main" id="{38AA1F4E-549D-425A-B881-A04B2F909F25}"/>
              </a:ext>
            </a:extLst>
          </p:cNvPr>
          <p:cNvSpPr/>
          <p:nvPr/>
        </p:nvSpPr>
        <p:spPr>
          <a:xfrm>
            <a:off x="2460922" y="14861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9" name="Cube 728">
            <a:extLst>
              <a:ext uri="{FF2B5EF4-FFF2-40B4-BE49-F238E27FC236}">
                <a16:creationId xmlns:a16="http://schemas.microsoft.com/office/drawing/2014/main" id="{6E9FC2CB-845F-4D35-84DF-E86C6E04B593}"/>
              </a:ext>
            </a:extLst>
          </p:cNvPr>
          <p:cNvSpPr/>
          <p:nvPr/>
        </p:nvSpPr>
        <p:spPr>
          <a:xfrm>
            <a:off x="2985223" y="14861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0" name="Cube 729">
            <a:extLst>
              <a:ext uri="{FF2B5EF4-FFF2-40B4-BE49-F238E27FC236}">
                <a16:creationId xmlns:a16="http://schemas.microsoft.com/office/drawing/2014/main" id="{71864396-0935-4F6E-92A2-57815BA2D145}"/>
              </a:ext>
            </a:extLst>
          </p:cNvPr>
          <p:cNvSpPr/>
          <p:nvPr/>
        </p:nvSpPr>
        <p:spPr>
          <a:xfrm>
            <a:off x="3509524" y="14861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1" name="Cube 730">
            <a:extLst>
              <a:ext uri="{FF2B5EF4-FFF2-40B4-BE49-F238E27FC236}">
                <a16:creationId xmlns:a16="http://schemas.microsoft.com/office/drawing/2014/main" id="{2713D977-D21E-4C79-BC3F-6D640D849428}"/>
              </a:ext>
            </a:extLst>
          </p:cNvPr>
          <p:cNvSpPr/>
          <p:nvPr/>
        </p:nvSpPr>
        <p:spPr>
          <a:xfrm>
            <a:off x="4033825" y="14861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2" name="Cube 731">
            <a:extLst>
              <a:ext uri="{FF2B5EF4-FFF2-40B4-BE49-F238E27FC236}">
                <a16:creationId xmlns:a16="http://schemas.microsoft.com/office/drawing/2014/main" id="{D37DB245-AE98-47A7-98CD-58B7C74AA3E8}"/>
              </a:ext>
            </a:extLst>
          </p:cNvPr>
          <p:cNvSpPr/>
          <p:nvPr/>
        </p:nvSpPr>
        <p:spPr>
          <a:xfrm>
            <a:off x="4558126" y="14861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3" name="Cube 732">
            <a:extLst>
              <a:ext uri="{FF2B5EF4-FFF2-40B4-BE49-F238E27FC236}">
                <a16:creationId xmlns:a16="http://schemas.microsoft.com/office/drawing/2014/main" id="{CEEBB9A1-0C0E-4AF6-A22A-5AC66A0CA752}"/>
              </a:ext>
            </a:extLst>
          </p:cNvPr>
          <p:cNvSpPr/>
          <p:nvPr/>
        </p:nvSpPr>
        <p:spPr>
          <a:xfrm>
            <a:off x="1234899" y="16658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4" name="Cube 733">
            <a:extLst>
              <a:ext uri="{FF2B5EF4-FFF2-40B4-BE49-F238E27FC236}">
                <a16:creationId xmlns:a16="http://schemas.microsoft.com/office/drawing/2014/main" id="{D9DD713F-D763-4138-801A-4A11A0002097}"/>
              </a:ext>
            </a:extLst>
          </p:cNvPr>
          <p:cNvSpPr/>
          <p:nvPr/>
        </p:nvSpPr>
        <p:spPr>
          <a:xfrm>
            <a:off x="1759200" y="16658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5" name="Cube 734">
            <a:extLst>
              <a:ext uri="{FF2B5EF4-FFF2-40B4-BE49-F238E27FC236}">
                <a16:creationId xmlns:a16="http://schemas.microsoft.com/office/drawing/2014/main" id="{9743D8FB-5763-43EA-BC06-07E192B3EDB1}"/>
              </a:ext>
            </a:extLst>
          </p:cNvPr>
          <p:cNvSpPr/>
          <p:nvPr/>
        </p:nvSpPr>
        <p:spPr>
          <a:xfrm>
            <a:off x="2283501" y="16658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6" name="Cube 735">
            <a:extLst>
              <a:ext uri="{FF2B5EF4-FFF2-40B4-BE49-F238E27FC236}">
                <a16:creationId xmlns:a16="http://schemas.microsoft.com/office/drawing/2014/main" id="{FD9959C4-B84E-485A-BDC0-61850121BAAF}"/>
              </a:ext>
            </a:extLst>
          </p:cNvPr>
          <p:cNvSpPr/>
          <p:nvPr/>
        </p:nvSpPr>
        <p:spPr>
          <a:xfrm>
            <a:off x="2807802" y="16658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7" name="Cube 736">
            <a:extLst>
              <a:ext uri="{FF2B5EF4-FFF2-40B4-BE49-F238E27FC236}">
                <a16:creationId xmlns:a16="http://schemas.microsoft.com/office/drawing/2014/main" id="{627D3AD4-112C-484A-8A51-AACD0EDC6E04}"/>
              </a:ext>
            </a:extLst>
          </p:cNvPr>
          <p:cNvSpPr/>
          <p:nvPr/>
        </p:nvSpPr>
        <p:spPr>
          <a:xfrm>
            <a:off x="3332103" y="16658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8" name="Cube 737">
            <a:extLst>
              <a:ext uri="{FF2B5EF4-FFF2-40B4-BE49-F238E27FC236}">
                <a16:creationId xmlns:a16="http://schemas.microsoft.com/office/drawing/2014/main" id="{F7B2C8EE-EE55-43F5-AECD-D33E8B2B6309}"/>
              </a:ext>
            </a:extLst>
          </p:cNvPr>
          <p:cNvSpPr/>
          <p:nvPr/>
        </p:nvSpPr>
        <p:spPr>
          <a:xfrm>
            <a:off x="3856404" y="16658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9" name="Cube 738">
            <a:extLst>
              <a:ext uri="{FF2B5EF4-FFF2-40B4-BE49-F238E27FC236}">
                <a16:creationId xmlns:a16="http://schemas.microsoft.com/office/drawing/2014/main" id="{D3462F50-6E0B-4259-AA48-980234F19118}"/>
              </a:ext>
            </a:extLst>
          </p:cNvPr>
          <p:cNvSpPr/>
          <p:nvPr/>
        </p:nvSpPr>
        <p:spPr>
          <a:xfrm>
            <a:off x="4380705" y="16658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0" name="Cube 739">
            <a:extLst>
              <a:ext uri="{FF2B5EF4-FFF2-40B4-BE49-F238E27FC236}">
                <a16:creationId xmlns:a16="http://schemas.microsoft.com/office/drawing/2014/main" id="{041A7F85-45E5-4DCC-AC52-7B2A43C6E456}"/>
              </a:ext>
            </a:extLst>
          </p:cNvPr>
          <p:cNvSpPr/>
          <p:nvPr/>
        </p:nvSpPr>
        <p:spPr>
          <a:xfrm>
            <a:off x="1057478" y="18455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1" name="Cube 740">
            <a:extLst>
              <a:ext uri="{FF2B5EF4-FFF2-40B4-BE49-F238E27FC236}">
                <a16:creationId xmlns:a16="http://schemas.microsoft.com/office/drawing/2014/main" id="{63D7EB03-0205-4FB7-9F67-18DB4A2C077F}"/>
              </a:ext>
            </a:extLst>
          </p:cNvPr>
          <p:cNvSpPr/>
          <p:nvPr/>
        </p:nvSpPr>
        <p:spPr>
          <a:xfrm>
            <a:off x="1581779" y="18455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2" name="Cube 741">
            <a:extLst>
              <a:ext uri="{FF2B5EF4-FFF2-40B4-BE49-F238E27FC236}">
                <a16:creationId xmlns:a16="http://schemas.microsoft.com/office/drawing/2014/main" id="{83CA8E9A-1133-460A-8613-416E88B06538}"/>
              </a:ext>
            </a:extLst>
          </p:cNvPr>
          <p:cNvSpPr/>
          <p:nvPr/>
        </p:nvSpPr>
        <p:spPr>
          <a:xfrm>
            <a:off x="2106080" y="18455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3" name="Cube 742">
            <a:extLst>
              <a:ext uri="{FF2B5EF4-FFF2-40B4-BE49-F238E27FC236}">
                <a16:creationId xmlns:a16="http://schemas.microsoft.com/office/drawing/2014/main" id="{88690953-0958-477C-A261-F1CB6DBA3654}"/>
              </a:ext>
            </a:extLst>
          </p:cNvPr>
          <p:cNvSpPr/>
          <p:nvPr/>
        </p:nvSpPr>
        <p:spPr>
          <a:xfrm>
            <a:off x="2630381" y="18455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4" name="Cube 743">
            <a:extLst>
              <a:ext uri="{FF2B5EF4-FFF2-40B4-BE49-F238E27FC236}">
                <a16:creationId xmlns:a16="http://schemas.microsoft.com/office/drawing/2014/main" id="{18390EAD-A5C4-42B4-9C12-ACE7D4B93A71}"/>
              </a:ext>
            </a:extLst>
          </p:cNvPr>
          <p:cNvSpPr/>
          <p:nvPr/>
        </p:nvSpPr>
        <p:spPr>
          <a:xfrm>
            <a:off x="3154682" y="18455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5" name="Cube 744">
            <a:extLst>
              <a:ext uri="{FF2B5EF4-FFF2-40B4-BE49-F238E27FC236}">
                <a16:creationId xmlns:a16="http://schemas.microsoft.com/office/drawing/2014/main" id="{ADA03CF9-1866-469D-9F33-19433FC83C79}"/>
              </a:ext>
            </a:extLst>
          </p:cNvPr>
          <p:cNvSpPr/>
          <p:nvPr/>
        </p:nvSpPr>
        <p:spPr>
          <a:xfrm>
            <a:off x="3678983" y="18455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6" name="Cube 745">
            <a:extLst>
              <a:ext uri="{FF2B5EF4-FFF2-40B4-BE49-F238E27FC236}">
                <a16:creationId xmlns:a16="http://schemas.microsoft.com/office/drawing/2014/main" id="{26BE6F52-37AC-40BD-A045-D0970D4AFF02}"/>
              </a:ext>
            </a:extLst>
          </p:cNvPr>
          <p:cNvSpPr/>
          <p:nvPr/>
        </p:nvSpPr>
        <p:spPr>
          <a:xfrm>
            <a:off x="4203284" y="18455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7" name="Cube 746">
            <a:extLst>
              <a:ext uri="{FF2B5EF4-FFF2-40B4-BE49-F238E27FC236}">
                <a16:creationId xmlns:a16="http://schemas.microsoft.com/office/drawing/2014/main" id="{C648C289-B658-4360-B673-CCA79CA95485}"/>
              </a:ext>
            </a:extLst>
          </p:cNvPr>
          <p:cNvSpPr/>
          <p:nvPr/>
        </p:nvSpPr>
        <p:spPr>
          <a:xfrm>
            <a:off x="880057" y="20252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8" name="Cube 747">
            <a:extLst>
              <a:ext uri="{FF2B5EF4-FFF2-40B4-BE49-F238E27FC236}">
                <a16:creationId xmlns:a16="http://schemas.microsoft.com/office/drawing/2014/main" id="{0B498269-3044-415B-B98C-8BDE99FEE5F1}"/>
              </a:ext>
            </a:extLst>
          </p:cNvPr>
          <p:cNvSpPr/>
          <p:nvPr/>
        </p:nvSpPr>
        <p:spPr>
          <a:xfrm>
            <a:off x="1404358" y="20252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9" name="Cube 748">
            <a:extLst>
              <a:ext uri="{FF2B5EF4-FFF2-40B4-BE49-F238E27FC236}">
                <a16:creationId xmlns:a16="http://schemas.microsoft.com/office/drawing/2014/main" id="{094E3ABC-FF74-41F7-A9B5-9E36D94E2B9D}"/>
              </a:ext>
            </a:extLst>
          </p:cNvPr>
          <p:cNvSpPr/>
          <p:nvPr/>
        </p:nvSpPr>
        <p:spPr>
          <a:xfrm>
            <a:off x="1928659" y="20252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0" name="Cube 749">
            <a:extLst>
              <a:ext uri="{FF2B5EF4-FFF2-40B4-BE49-F238E27FC236}">
                <a16:creationId xmlns:a16="http://schemas.microsoft.com/office/drawing/2014/main" id="{EC23A679-3F27-4B0A-A5AE-E97CD9A83898}"/>
              </a:ext>
            </a:extLst>
          </p:cNvPr>
          <p:cNvSpPr/>
          <p:nvPr/>
        </p:nvSpPr>
        <p:spPr>
          <a:xfrm>
            <a:off x="2452960" y="20252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1" name="Cube 750">
            <a:extLst>
              <a:ext uri="{FF2B5EF4-FFF2-40B4-BE49-F238E27FC236}">
                <a16:creationId xmlns:a16="http://schemas.microsoft.com/office/drawing/2014/main" id="{4EEF4F21-B93D-4E11-BD28-5B73555FF155}"/>
              </a:ext>
            </a:extLst>
          </p:cNvPr>
          <p:cNvSpPr/>
          <p:nvPr/>
        </p:nvSpPr>
        <p:spPr>
          <a:xfrm>
            <a:off x="2977261" y="20252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2" name="Cube 751">
            <a:extLst>
              <a:ext uri="{FF2B5EF4-FFF2-40B4-BE49-F238E27FC236}">
                <a16:creationId xmlns:a16="http://schemas.microsoft.com/office/drawing/2014/main" id="{5D249FB2-9CD7-4B31-834A-C38E4907B295}"/>
              </a:ext>
            </a:extLst>
          </p:cNvPr>
          <p:cNvSpPr/>
          <p:nvPr/>
        </p:nvSpPr>
        <p:spPr>
          <a:xfrm>
            <a:off x="3501562" y="20252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3" name="Cube 752">
            <a:extLst>
              <a:ext uri="{FF2B5EF4-FFF2-40B4-BE49-F238E27FC236}">
                <a16:creationId xmlns:a16="http://schemas.microsoft.com/office/drawing/2014/main" id="{8A85F94F-8AC0-4E5D-BF17-81A307725E17}"/>
              </a:ext>
            </a:extLst>
          </p:cNvPr>
          <p:cNvSpPr/>
          <p:nvPr/>
        </p:nvSpPr>
        <p:spPr>
          <a:xfrm>
            <a:off x="4025863" y="20252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4" name="Cube 753">
            <a:extLst>
              <a:ext uri="{FF2B5EF4-FFF2-40B4-BE49-F238E27FC236}">
                <a16:creationId xmlns:a16="http://schemas.microsoft.com/office/drawing/2014/main" id="{A9C89A06-4266-40AB-8A39-E738BCCD96E3}"/>
              </a:ext>
            </a:extLst>
          </p:cNvPr>
          <p:cNvSpPr/>
          <p:nvPr/>
        </p:nvSpPr>
        <p:spPr>
          <a:xfrm>
            <a:off x="702636" y="22049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5" name="Cube 754">
            <a:extLst>
              <a:ext uri="{FF2B5EF4-FFF2-40B4-BE49-F238E27FC236}">
                <a16:creationId xmlns:a16="http://schemas.microsoft.com/office/drawing/2014/main" id="{EB896ED5-6880-497B-A7C4-1A5B83C38800}"/>
              </a:ext>
            </a:extLst>
          </p:cNvPr>
          <p:cNvSpPr/>
          <p:nvPr/>
        </p:nvSpPr>
        <p:spPr>
          <a:xfrm>
            <a:off x="1226937" y="22049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6" name="Cube 755">
            <a:extLst>
              <a:ext uri="{FF2B5EF4-FFF2-40B4-BE49-F238E27FC236}">
                <a16:creationId xmlns:a16="http://schemas.microsoft.com/office/drawing/2014/main" id="{A2FD40D9-571C-4231-99E5-19A604013A3D}"/>
              </a:ext>
            </a:extLst>
          </p:cNvPr>
          <p:cNvSpPr/>
          <p:nvPr/>
        </p:nvSpPr>
        <p:spPr>
          <a:xfrm>
            <a:off x="1751238" y="22049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7" name="Cube 756">
            <a:extLst>
              <a:ext uri="{FF2B5EF4-FFF2-40B4-BE49-F238E27FC236}">
                <a16:creationId xmlns:a16="http://schemas.microsoft.com/office/drawing/2014/main" id="{138E7BB4-0B4B-40ED-9EDD-389E49926B01}"/>
              </a:ext>
            </a:extLst>
          </p:cNvPr>
          <p:cNvSpPr/>
          <p:nvPr/>
        </p:nvSpPr>
        <p:spPr>
          <a:xfrm>
            <a:off x="2275539" y="220495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8" name="Cube 757">
            <a:extLst>
              <a:ext uri="{FF2B5EF4-FFF2-40B4-BE49-F238E27FC236}">
                <a16:creationId xmlns:a16="http://schemas.microsoft.com/office/drawing/2014/main" id="{E02F22DE-3990-4C79-BD31-FC02F0E5F74C}"/>
              </a:ext>
            </a:extLst>
          </p:cNvPr>
          <p:cNvSpPr/>
          <p:nvPr/>
        </p:nvSpPr>
        <p:spPr>
          <a:xfrm>
            <a:off x="2799840" y="22049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9" name="Cube 758">
            <a:extLst>
              <a:ext uri="{FF2B5EF4-FFF2-40B4-BE49-F238E27FC236}">
                <a16:creationId xmlns:a16="http://schemas.microsoft.com/office/drawing/2014/main" id="{04CE4DA0-4A3D-4F52-8ACB-5A05792F01A4}"/>
              </a:ext>
            </a:extLst>
          </p:cNvPr>
          <p:cNvSpPr/>
          <p:nvPr/>
        </p:nvSpPr>
        <p:spPr>
          <a:xfrm>
            <a:off x="3324141" y="22049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0" name="Cube 759">
            <a:extLst>
              <a:ext uri="{FF2B5EF4-FFF2-40B4-BE49-F238E27FC236}">
                <a16:creationId xmlns:a16="http://schemas.microsoft.com/office/drawing/2014/main" id="{59F72990-FB72-402F-8EA5-D2C899A168DF}"/>
              </a:ext>
            </a:extLst>
          </p:cNvPr>
          <p:cNvSpPr/>
          <p:nvPr/>
        </p:nvSpPr>
        <p:spPr>
          <a:xfrm>
            <a:off x="3848442" y="22049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1" name="Cube 760">
            <a:extLst>
              <a:ext uri="{FF2B5EF4-FFF2-40B4-BE49-F238E27FC236}">
                <a16:creationId xmlns:a16="http://schemas.microsoft.com/office/drawing/2014/main" id="{C3B2BBF6-5A7C-485B-A5FB-87ADC06A4D88}"/>
              </a:ext>
            </a:extLst>
          </p:cNvPr>
          <p:cNvSpPr/>
          <p:nvPr/>
        </p:nvSpPr>
        <p:spPr>
          <a:xfrm>
            <a:off x="525215" y="23846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2" name="Cube 761">
            <a:extLst>
              <a:ext uri="{FF2B5EF4-FFF2-40B4-BE49-F238E27FC236}">
                <a16:creationId xmlns:a16="http://schemas.microsoft.com/office/drawing/2014/main" id="{9E53EF73-622C-4354-A962-EE4281EA51D1}"/>
              </a:ext>
            </a:extLst>
          </p:cNvPr>
          <p:cNvSpPr/>
          <p:nvPr/>
        </p:nvSpPr>
        <p:spPr>
          <a:xfrm>
            <a:off x="1049516" y="238465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3" name="Cube 762">
            <a:extLst>
              <a:ext uri="{FF2B5EF4-FFF2-40B4-BE49-F238E27FC236}">
                <a16:creationId xmlns:a16="http://schemas.microsoft.com/office/drawing/2014/main" id="{7AAE6D2B-25D5-47F7-890D-9F94988B2ECB}"/>
              </a:ext>
            </a:extLst>
          </p:cNvPr>
          <p:cNvSpPr/>
          <p:nvPr/>
        </p:nvSpPr>
        <p:spPr>
          <a:xfrm>
            <a:off x="1573817" y="238464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4" name="Cube 763">
            <a:extLst>
              <a:ext uri="{FF2B5EF4-FFF2-40B4-BE49-F238E27FC236}">
                <a16:creationId xmlns:a16="http://schemas.microsoft.com/office/drawing/2014/main" id="{C5DC4BA7-6873-4F6D-BE02-545F2A292831}"/>
              </a:ext>
            </a:extLst>
          </p:cNvPr>
          <p:cNvSpPr/>
          <p:nvPr/>
        </p:nvSpPr>
        <p:spPr>
          <a:xfrm>
            <a:off x="2098118" y="238464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5" name="Cube 764">
            <a:extLst>
              <a:ext uri="{FF2B5EF4-FFF2-40B4-BE49-F238E27FC236}">
                <a16:creationId xmlns:a16="http://schemas.microsoft.com/office/drawing/2014/main" id="{AEAB1D0B-D552-4A0D-BB19-91388721A771}"/>
              </a:ext>
            </a:extLst>
          </p:cNvPr>
          <p:cNvSpPr/>
          <p:nvPr/>
        </p:nvSpPr>
        <p:spPr>
          <a:xfrm>
            <a:off x="2622419" y="238464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6" name="Cube 765">
            <a:extLst>
              <a:ext uri="{FF2B5EF4-FFF2-40B4-BE49-F238E27FC236}">
                <a16:creationId xmlns:a16="http://schemas.microsoft.com/office/drawing/2014/main" id="{95910C28-E36B-4572-9EDE-4BCD1D544CB6}"/>
              </a:ext>
            </a:extLst>
          </p:cNvPr>
          <p:cNvSpPr/>
          <p:nvPr/>
        </p:nvSpPr>
        <p:spPr>
          <a:xfrm>
            <a:off x="3146720" y="2384646"/>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7" name="Cube 766">
            <a:extLst>
              <a:ext uri="{FF2B5EF4-FFF2-40B4-BE49-F238E27FC236}">
                <a16:creationId xmlns:a16="http://schemas.microsoft.com/office/drawing/2014/main" id="{FF82516C-60B3-4332-AFEA-9BFCDD42E319}"/>
              </a:ext>
            </a:extLst>
          </p:cNvPr>
          <p:cNvSpPr/>
          <p:nvPr/>
        </p:nvSpPr>
        <p:spPr>
          <a:xfrm>
            <a:off x="3671021" y="238464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8" name="Cube 767">
            <a:extLst>
              <a:ext uri="{FF2B5EF4-FFF2-40B4-BE49-F238E27FC236}">
                <a16:creationId xmlns:a16="http://schemas.microsoft.com/office/drawing/2014/main" id="{58C36190-5B48-416E-BF2A-434D119AC222}"/>
              </a:ext>
            </a:extLst>
          </p:cNvPr>
          <p:cNvSpPr/>
          <p:nvPr/>
        </p:nvSpPr>
        <p:spPr>
          <a:xfrm>
            <a:off x="1407777" y="9470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9" name="Cube 768">
            <a:extLst>
              <a:ext uri="{FF2B5EF4-FFF2-40B4-BE49-F238E27FC236}">
                <a16:creationId xmlns:a16="http://schemas.microsoft.com/office/drawing/2014/main" id="{9BD22C27-6D32-4C66-9D24-F0DA6A952450}"/>
              </a:ext>
            </a:extLst>
          </p:cNvPr>
          <p:cNvSpPr/>
          <p:nvPr/>
        </p:nvSpPr>
        <p:spPr>
          <a:xfrm>
            <a:off x="1932078" y="94707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0" name="Cube 769">
            <a:extLst>
              <a:ext uri="{FF2B5EF4-FFF2-40B4-BE49-F238E27FC236}">
                <a16:creationId xmlns:a16="http://schemas.microsoft.com/office/drawing/2014/main" id="{470FBD40-3313-40C6-AA55-8BB3F8EB5A4E}"/>
              </a:ext>
            </a:extLst>
          </p:cNvPr>
          <p:cNvSpPr/>
          <p:nvPr/>
        </p:nvSpPr>
        <p:spPr>
          <a:xfrm>
            <a:off x="2456379" y="9470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1" name="Cube 770">
            <a:extLst>
              <a:ext uri="{FF2B5EF4-FFF2-40B4-BE49-F238E27FC236}">
                <a16:creationId xmlns:a16="http://schemas.microsoft.com/office/drawing/2014/main" id="{22CBC975-A7BF-4E0C-BB61-1562145F7BC9}"/>
              </a:ext>
            </a:extLst>
          </p:cNvPr>
          <p:cNvSpPr/>
          <p:nvPr/>
        </p:nvSpPr>
        <p:spPr>
          <a:xfrm>
            <a:off x="2980680" y="9470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2" name="Cube 771">
            <a:extLst>
              <a:ext uri="{FF2B5EF4-FFF2-40B4-BE49-F238E27FC236}">
                <a16:creationId xmlns:a16="http://schemas.microsoft.com/office/drawing/2014/main" id="{8B3B88FD-99A1-4DFA-82B5-3FD9C49E7585}"/>
              </a:ext>
            </a:extLst>
          </p:cNvPr>
          <p:cNvSpPr/>
          <p:nvPr/>
        </p:nvSpPr>
        <p:spPr>
          <a:xfrm>
            <a:off x="3504981" y="9470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3" name="Cube 772">
            <a:extLst>
              <a:ext uri="{FF2B5EF4-FFF2-40B4-BE49-F238E27FC236}">
                <a16:creationId xmlns:a16="http://schemas.microsoft.com/office/drawing/2014/main" id="{2338E3EF-7EEE-47A2-A5D0-9EDAC79C2942}"/>
              </a:ext>
            </a:extLst>
          </p:cNvPr>
          <p:cNvSpPr/>
          <p:nvPr/>
        </p:nvSpPr>
        <p:spPr>
          <a:xfrm>
            <a:off x="4029282" y="9470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4" name="Cube 773">
            <a:extLst>
              <a:ext uri="{FF2B5EF4-FFF2-40B4-BE49-F238E27FC236}">
                <a16:creationId xmlns:a16="http://schemas.microsoft.com/office/drawing/2014/main" id="{E792C1A0-3071-4CCE-A87A-66834D9996A4}"/>
              </a:ext>
            </a:extLst>
          </p:cNvPr>
          <p:cNvSpPr/>
          <p:nvPr/>
        </p:nvSpPr>
        <p:spPr>
          <a:xfrm>
            <a:off x="4553583" y="9470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5" name="Cube 774">
            <a:extLst>
              <a:ext uri="{FF2B5EF4-FFF2-40B4-BE49-F238E27FC236}">
                <a16:creationId xmlns:a16="http://schemas.microsoft.com/office/drawing/2014/main" id="{939813F9-8537-43FD-9305-4C0D77255313}"/>
              </a:ext>
            </a:extLst>
          </p:cNvPr>
          <p:cNvSpPr/>
          <p:nvPr/>
        </p:nvSpPr>
        <p:spPr>
          <a:xfrm>
            <a:off x="1230356" y="11267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6" name="Cube 775">
            <a:extLst>
              <a:ext uri="{FF2B5EF4-FFF2-40B4-BE49-F238E27FC236}">
                <a16:creationId xmlns:a16="http://schemas.microsoft.com/office/drawing/2014/main" id="{37E9905D-89CA-4E3E-A74C-E5C3314E55FF}"/>
              </a:ext>
            </a:extLst>
          </p:cNvPr>
          <p:cNvSpPr/>
          <p:nvPr/>
        </p:nvSpPr>
        <p:spPr>
          <a:xfrm>
            <a:off x="1754657" y="11267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7" name="Cube 776">
            <a:extLst>
              <a:ext uri="{FF2B5EF4-FFF2-40B4-BE49-F238E27FC236}">
                <a16:creationId xmlns:a16="http://schemas.microsoft.com/office/drawing/2014/main" id="{16F131A1-9CFE-4CFB-9198-7436702EB2AC}"/>
              </a:ext>
            </a:extLst>
          </p:cNvPr>
          <p:cNvSpPr/>
          <p:nvPr/>
        </p:nvSpPr>
        <p:spPr>
          <a:xfrm>
            <a:off x="2278958" y="11267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8" name="Cube 777">
            <a:extLst>
              <a:ext uri="{FF2B5EF4-FFF2-40B4-BE49-F238E27FC236}">
                <a16:creationId xmlns:a16="http://schemas.microsoft.com/office/drawing/2014/main" id="{37BF4BF7-B5C9-4025-A681-EDAF83218B64}"/>
              </a:ext>
            </a:extLst>
          </p:cNvPr>
          <p:cNvSpPr/>
          <p:nvPr/>
        </p:nvSpPr>
        <p:spPr>
          <a:xfrm>
            <a:off x="2803259" y="11267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9" name="Cube 778">
            <a:extLst>
              <a:ext uri="{FF2B5EF4-FFF2-40B4-BE49-F238E27FC236}">
                <a16:creationId xmlns:a16="http://schemas.microsoft.com/office/drawing/2014/main" id="{E5DE1C49-A3C4-4EFE-8C9B-8E16F74D98A3}"/>
              </a:ext>
            </a:extLst>
          </p:cNvPr>
          <p:cNvSpPr/>
          <p:nvPr/>
        </p:nvSpPr>
        <p:spPr>
          <a:xfrm>
            <a:off x="3327560" y="11267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0" name="Cube 779">
            <a:extLst>
              <a:ext uri="{FF2B5EF4-FFF2-40B4-BE49-F238E27FC236}">
                <a16:creationId xmlns:a16="http://schemas.microsoft.com/office/drawing/2014/main" id="{3F866E45-7011-47E6-BC35-B920620C44C5}"/>
              </a:ext>
            </a:extLst>
          </p:cNvPr>
          <p:cNvSpPr/>
          <p:nvPr/>
        </p:nvSpPr>
        <p:spPr>
          <a:xfrm>
            <a:off x="3851861" y="11267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1" name="Cube 780">
            <a:extLst>
              <a:ext uri="{FF2B5EF4-FFF2-40B4-BE49-F238E27FC236}">
                <a16:creationId xmlns:a16="http://schemas.microsoft.com/office/drawing/2014/main" id="{2F3696DB-5EC7-4ED9-AAE9-061E79A91961}"/>
              </a:ext>
            </a:extLst>
          </p:cNvPr>
          <p:cNvSpPr/>
          <p:nvPr/>
        </p:nvSpPr>
        <p:spPr>
          <a:xfrm>
            <a:off x="4376162" y="11267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2" name="Cube 781">
            <a:extLst>
              <a:ext uri="{FF2B5EF4-FFF2-40B4-BE49-F238E27FC236}">
                <a16:creationId xmlns:a16="http://schemas.microsoft.com/office/drawing/2014/main" id="{D13A9338-CF9C-4AC4-8785-DE8690405F55}"/>
              </a:ext>
            </a:extLst>
          </p:cNvPr>
          <p:cNvSpPr/>
          <p:nvPr/>
        </p:nvSpPr>
        <p:spPr>
          <a:xfrm>
            <a:off x="1052935" y="13064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3" name="Cube 782">
            <a:extLst>
              <a:ext uri="{FF2B5EF4-FFF2-40B4-BE49-F238E27FC236}">
                <a16:creationId xmlns:a16="http://schemas.microsoft.com/office/drawing/2014/main" id="{1B1D4B3D-7350-40D0-8D2F-8FE1A59B426C}"/>
              </a:ext>
            </a:extLst>
          </p:cNvPr>
          <p:cNvSpPr/>
          <p:nvPr/>
        </p:nvSpPr>
        <p:spPr>
          <a:xfrm>
            <a:off x="1577236" y="13064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4" name="Cube 783">
            <a:extLst>
              <a:ext uri="{FF2B5EF4-FFF2-40B4-BE49-F238E27FC236}">
                <a16:creationId xmlns:a16="http://schemas.microsoft.com/office/drawing/2014/main" id="{EDA9852A-2967-40C4-BC5A-95CC3893F976}"/>
              </a:ext>
            </a:extLst>
          </p:cNvPr>
          <p:cNvSpPr/>
          <p:nvPr/>
        </p:nvSpPr>
        <p:spPr>
          <a:xfrm>
            <a:off x="2101537" y="13064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5" name="Cube 784">
            <a:extLst>
              <a:ext uri="{FF2B5EF4-FFF2-40B4-BE49-F238E27FC236}">
                <a16:creationId xmlns:a16="http://schemas.microsoft.com/office/drawing/2014/main" id="{176B027C-BA65-426D-9D64-37AFFC73065B}"/>
              </a:ext>
            </a:extLst>
          </p:cNvPr>
          <p:cNvSpPr/>
          <p:nvPr/>
        </p:nvSpPr>
        <p:spPr>
          <a:xfrm>
            <a:off x="2625838" y="13064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6" name="Cube 785">
            <a:extLst>
              <a:ext uri="{FF2B5EF4-FFF2-40B4-BE49-F238E27FC236}">
                <a16:creationId xmlns:a16="http://schemas.microsoft.com/office/drawing/2014/main" id="{E9943E31-900C-4BE0-8754-370F4CF0153F}"/>
              </a:ext>
            </a:extLst>
          </p:cNvPr>
          <p:cNvSpPr/>
          <p:nvPr/>
        </p:nvSpPr>
        <p:spPr>
          <a:xfrm>
            <a:off x="3150139" y="13064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7" name="Cube 786">
            <a:extLst>
              <a:ext uri="{FF2B5EF4-FFF2-40B4-BE49-F238E27FC236}">
                <a16:creationId xmlns:a16="http://schemas.microsoft.com/office/drawing/2014/main" id="{395A1FAF-58E6-47C2-A910-B3238565DBFA}"/>
              </a:ext>
            </a:extLst>
          </p:cNvPr>
          <p:cNvSpPr/>
          <p:nvPr/>
        </p:nvSpPr>
        <p:spPr>
          <a:xfrm>
            <a:off x="3674440" y="13064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8" name="Cube 787">
            <a:extLst>
              <a:ext uri="{FF2B5EF4-FFF2-40B4-BE49-F238E27FC236}">
                <a16:creationId xmlns:a16="http://schemas.microsoft.com/office/drawing/2014/main" id="{B58A6BD3-6B60-4A4F-A902-30B9E26224F8}"/>
              </a:ext>
            </a:extLst>
          </p:cNvPr>
          <p:cNvSpPr/>
          <p:nvPr/>
        </p:nvSpPr>
        <p:spPr>
          <a:xfrm>
            <a:off x="4198741" y="13064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9" name="Cube 788">
            <a:extLst>
              <a:ext uri="{FF2B5EF4-FFF2-40B4-BE49-F238E27FC236}">
                <a16:creationId xmlns:a16="http://schemas.microsoft.com/office/drawing/2014/main" id="{0D567BC2-F60B-4CDF-BA03-4B6928E32722}"/>
              </a:ext>
            </a:extLst>
          </p:cNvPr>
          <p:cNvSpPr/>
          <p:nvPr/>
        </p:nvSpPr>
        <p:spPr>
          <a:xfrm>
            <a:off x="875514" y="14861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0" name="Cube 789">
            <a:extLst>
              <a:ext uri="{FF2B5EF4-FFF2-40B4-BE49-F238E27FC236}">
                <a16:creationId xmlns:a16="http://schemas.microsoft.com/office/drawing/2014/main" id="{BACE7CAB-186D-450C-9D52-CF616BD45843}"/>
              </a:ext>
            </a:extLst>
          </p:cNvPr>
          <p:cNvSpPr/>
          <p:nvPr/>
        </p:nvSpPr>
        <p:spPr>
          <a:xfrm>
            <a:off x="1399815" y="14861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1" name="Cube 790">
            <a:extLst>
              <a:ext uri="{FF2B5EF4-FFF2-40B4-BE49-F238E27FC236}">
                <a16:creationId xmlns:a16="http://schemas.microsoft.com/office/drawing/2014/main" id="{9BC9738F-4BF5-4821-8B78-7507E5142A34}"/>
              </a:ext>
            </a:extLst>
          </p:cNvPr>
          <p:cNvSpPr/>
          <p:nvPr/>
        </p:nvSpPr>
        <p:spPr>
          <a:xfrm>
            <a:off x="1924116" y="14861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2" name="Cube 791">
            <a:extLst>
              <a:ext uri="{FF2B5EF4-FFF2-40B4-BE49-F238E27FC236}">
                <a16:creationId xmlns:a16="http://schemas.microsoft.com/office/drawing/2014/main" id="{3FB5228C-5D99-4400-9463-4ABBA272EAEE}"/>
              </a:ext>
            </a:extLst>
          </p:cNvPr>
          <p:cNvSpPr/>
          <p:nvPr/>
        </p:nvSpPr>
        <p:spPr>
          <a:xfrm>
            <a:off x="2448417" y="14861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3" name="Cube 792">
            <a:extLst>
              <a:ext uri="{FF2B5EF4-FFF2-40B4-BE49-F238E27FC236}">
                <a16:creationId xmlns:a16="http://schemas.microsoft.com/office/drawing/2014/main" id="{C506E461-8C10-4F47-87A1-1A670B3F3E6A}"/>
              </a:ext>
            </a:extLst>
          </p:cNvPr>
          <p:cNvSpPr/>
          <p:nvPr/>
        </p:nvSpPr>
        <p:spPr>
          <a:xfrm>
            <a:off x="2972718" y="14861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4" name="Cube 793">
            <a:extLst>
              <a:ext uri="{FF2B5EF4-FFF2-40B4-BE49-F238E27FC236}">
                <a16:creationId xmlns:a16="http://schemas.microsoft.com/office/drawing/2014/main" id="{8176B334-3632-4BCA-83A7-61452EBD2114}"/>
              </a:ext>
            </a:extLst>
          </p:cNvPr>
          <p:cNvSpPr/>
          <p:nvPr/>
        </p:nvSpPr>
        <p:spPr>
          <a:xfrm>
            <a:off x="3497019" y="14861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5" name="Cube 794">
            <a:extLst>
              <a:ext uri="{FF2B5EF4-FFF2-40B4-BE49-F238E27FC236}">
                <a16:creationId xmlns:a16="http://schemas.microsoft.com/office/drawing/2014/main" id="{57F97ECD-12FE-45D3-B1B6-4F4327664E92}"/>
              </a:ext>
            </a:extLst>
          </p:cNvPr>
          <p:cNvSpPr/>
          <p:nvPr/>
        </p:nvSpPr>
        <p:spPr>
          <a:xfrm>
            <a:off x="4021320" y="14861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6" name="Cube 795">
            <a:extLst>
              <a:ext uri="{FF2B5EF4-FFF2-40B4-BE49-F238E27FC236}">
                <a16:creationId xmlns:a16="http://schemas.microsoft.com/office/drawing/2014/main" id="{AD55A8D3-4989-4DF8-8441-BD2B72945D53}"/>
              </a:ext>
            </a:extLst>
          </p:cNvPr>
          <p:cNvSpPr/>
          <p:nvPr/>
        </p:nvSpPr>
        <p:spPr>
          <a:xfrm>
            <a:off x="698093" y="16658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7" name="Cube 796">
            <a:extLst>
              <a:ext uri="{FF2B5EF4-FFF2-40B4-BE49-F238E27FC236}">
                <a16:creationId xmlns:a16="http://schemas.microsoft.com/office/drawing/2014/main" id="{6C6F5059-C302-4C5E-AE49-E32AB3119E66}"/>
              </a:ext>
            </a:extLst>
          </p:cNvPr>
          <p:cNvSpPr/>
          <p:nvPr/>
        </p:nvSpPr>
        <p:spPr>
          <a:xfrm>
            <a:off x="1222394" y="16658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8" name="Cube 797">
            <a:extLst>
              <a:ext uri="{FF2B5EF4-FFF2-40B4-BE49-F238E27FC236}">
                <a16:creationId xmlns:a16="http://schemas.microsoft.com/office/drawing/2014/main" id="{18C0F094-1587-4398-96A2-15FD856E9406}"/>
              </a:ext>
            </a:extLst>
          </p:cNvPr>
          <p:cNvSpPr/>
          <p:nvPr/>
        </p:nvSpPr>
        <p:spPr>
          <a:xfrm>
            <a:off x="1746695" y="16658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9" name="Cube 798">
            <a:extLst>
              <a:ext uri="{FF2B5EF4-FFF2-40B4-BE49-F238E27FC236}">
                <a16:creationId xmlns:a16="http://schemas.microsoft.com/office/drawing/2014/main" id="{174C0DF9-D375-4B13-AFE5-536DED368CEA}"/>
              </a:ext>
            </a:extLst>
          </p:cNvPr>
          <p:cNvSpPr/>
          <p:nvPr/>
        </p:nvSpPr>
        <p:spPr>
          <a:xfrm>
            <a:off x="2270996" y="166585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0" name="Cube 799">
            <a:extLst>
              <a:ext uri="{FF2B5EF4-FFF2-40B4-BE49-F238E27FC236}">
                <a16:creationId xmlns:a16="http://schemas.microsoft.com/office/drawing/2014/main" id="{15D4462E-1D05-4E4A-9ADE-1F7782876632}"/>
              </a:ext>
            </a:extLst>
          </p:cNvPr>
          <p:cNvSpPr/>
          <p:nvPr/>
        </p:nvSpPr>
        <p:spPr>
          <a:xfrm>
            <a:off x="2795297" y="16658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1" name="Cube 800">
            <a:extLst>
              <a:ext uri="{FF2B5EF4-FFF2-40B4-BE49-F238E27FC236}">
                <a16:creationId xmlns:a16="http://schemas.microsoft.com/office/drawing/2014/main" id="{8A6DF397-EA6E-4ECA-A16F-E01AF66CD89F}"/>
              </a:ext>
            </a:extLst>
          </p:cNvPr>
          <p:cNvSpPr/>
          <p:nvPr/>
        </p:nvSpPr>
        <p:spPr>
          <a:xfrm>
            <a:off x="3319598" y="16658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2" name="Cube 801">
            <a:extLst>
              <a:ext uri="{FF2B5EF4-FFF2-40B4-BE49-F238E27FC236}">
                <a16:creationId xmlns:a16="http://schemas.microsoft.com/office/drawing/2014/main" id="{030700DD-7CD7-4D7F-813F-3FC9EF594BD0}"/>
              </a:ext>
            </a:extLst>
          </p:cNvPr>
          <p:cNvSpPr/>
          <p:nvPr/>
        </p:nvSpPr>
        <p:spPr>
          <a:xfrm>
            <a:off x="3843899" y="16658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3" name="Cube 802">
            <a:extLst>
              <a:ext uri="{FF2B5EF4-FFF2-40B4-BE49-F238E27FC236}">
                <a16:creationId xmlns:a16="http://schemas.microsoft.com/office/drawing/2014/main" id="{E777A9F3-5589-4F7C-91A6-5970B790E1A2}"/>
              </a:ext>
            </a:extLst>
          </p:cNvPr>
          <p:cNvSpPr/>
          <p:nvPr/>
        </p:nvSpPr>
        <p:spPr>
          <a:xfrm>
            <a:off x="520672" y="18455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4" name="Cube 803">
            <a:extLst>
              <a:ext uri="{FF2B5EF4-FFF2-40B4-BE49-F238E27FC236}">
                <a16:creationId xmlns:a16="http://schemas.microsoft.com/office/drawing/2014/main" id="{06DA5B34-F0A6-497E-915D-28C7270C1462}"/>
              </a:ext>
            </a:extLst>
          </p:cNvPr>
          <p:cNvSpPr/>
          <p:nvPr/>
        </p:nvSpPr>
        <p:spPr>
          <a:xfrm>
            <a:off x="1044973" y="184555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5" name="Cube 804">
            <a:extLst>
              <a:ext uri="{FF2B5EF4-FFF2-40B4-BE49-F238E27FC236}">
                <a16:creationId xmlns:a16="http://schemas.microsoft.com/office/drawing/2014/main" id="{F482F0B0-6E82-45B8-B2F1-0AA4DEFC637D}"/>
              </a:ext>
            </a:extLst>
          </p:cNvPr>
          <p:cNvSpPr/>
          <p:nvPr/>
        </p:nvSpPr>
        <p:spPr>
          <a:xfrm>
            <a:off x="1569274" y="184555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6" name="Cube 805">
            <a:extLst>
              <a:ext uri="{FF2B5EF4-FFF2-40B4-BE49-F238E27FC236}">
                <a16:creationId xmlns:a16="http://schemas.microsoft.com/office/drawing/2014/main" id="{B6A0D824-F8CA-4589-AC40-45D07C9BE699}"/>
              </a:ext>
            </a:extLst>
          </p:cNvPr>
          <p:cNvSpPr/>
          <p:nvPr/>
        </p:nvSpPr>
        <p:spPr>
          <a:xfrm>
            <a:off x="2093575" y="184555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7" name="Cube 806">
            <a:extLst>
              <a:ext uri="{FF2B5EF4-FFF2-40B4-BE49-F238E27FC236}">
                <a16:creationId xmlns:a16="http://schemas.microsoft.com/office/drawing/2014/main" id="{3962CA5B-DC09-4CFF-A129-2EB0BC6A5C4C}"/>
              </a:ext>
            </a:extLst>
          </p:cNvPr>
          <p:cNvSpPr/>
          <p:nvPr/>
        </p:nvSpPr>
        <p:spPr>
          <a:xfrm>
            <a:off x="2617876" y="184555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8" name="Cube 807">
            <a:extLst>
              <a:ext uri="{FF2B5EF4-FFF2-40B4-BE49-F238E27FC236}">
                <a16:creationId xmlns:a16="http://schemas.microsoft.com/office/drawing/2014/main" id="{1B8A9EE7-8C70-4E21-933D-9A535DBD7CAD}"/>
              </a:ext>
            </a:extLst>
          </p:cNvPr>
          <p:cNvSpPr/>
          <p:nvPr/>
        </p:nvSpPr>
        <p:spPr>
          <a:xfrm>
            <a:off x="3142177" y="1845552"/>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9" name="Cube 808">
            <a:extLst>
              <a:ext uri="{FF2B5EF4-FFF2-40B4-BE49-F238E27FC236}">
                <a16:creationId xmlns:a16="http://schemas.microsoft.com/office/drawing/2014/main" id="{6EF5742A-2786-49BA-9467-638D5B1C2A6C}"/>
              </a:ext>
            </a:extLst>
          </p:cNvPr>
          <p:cNvSpPr/>
          <p:nvPr/>
        </p:nvSpPr>
        <p:spPr>
          <a:xfrm>
            <a:off x="3666478" y="184555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0" name="Cube 809">
            <a:extLst>
              <a:ext uri="{FF2B5EF4-FFF2-40B4-BE49-F238E27FC236}">
                <a16:creationId xmlns:a16="http://schemas.microsoft.com/office/drawing/2014/main" id="{0FF49ED1-A6F2-4A16-A0D8-900C21AA661A}"/>
              </a:ext>
            </a:extLst>
          </p:cNvPr>
          <p:cNvSpPr/>
          <p:nvPr/>
        </p:nvSpPr>
        <p:spPr>
          <a:xfrm>
            <a:off x="1403234" y="40798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1" name="Cube 810">
            <a:extLst>
              <a:ext uri="{FF2B5EF4-FFF2-40B4-BE49-F238E27FC236}">
                <a16:creationId xmlns:a16="http://schemas.microsoft.com/office/drawing/2014/main" id="{58AD0E56-DC6C-4A56-8EB0-CAA5A4732DE1}"/>
              </a:ext>
            </a:extLst>
          </p:cNvPr>
          <p:cNvSpPr/>
          <p:nvPr/>
        </p:nvSpPr>
        <p:spPr>
          <a:xfrm>
            <a:off x="1927535" y="40798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2" name="Cube 811">
            <a:extLst>
              <a:ext uri="{FF2B5EF4-FFF2-40B4-BE49-F238E27FC236}">
                <a16:creationId xmlns:a16="http://schemas.microsoft.com/office/drawing/2014/main" id="{18297878-E71D-45AF-848A-D6F2A37B5472}"/>
              </a:ext>
            </a:extLst>
          </p:cNvPr>
          <p:cNvSpPr/>
          <p:nvPr/>
        </p:nvSpPr>
        <p:spPr>
          <a:xfrm>
            <a:off x="2451836" y="40798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3" name="Cube 812">
            <a:extLst>
              <a:ext uri="{FF2B5EF4-FFF2-40B4-BE49-F238E27FC236}">
                <a16:creationId xmlns:a16="http://schemas.microsoft.com/office/drawing/2014/main" id="{DF0A1E73-EE4A-405C-A1F0-087D41FC6546}"/>
              </a:ext>
            </a:extLst>
          </p:cNvPr>
          <p:cNvSpPr/>
          <p:nvPr/>
        </p:nvSpPr>
        <p:spPr>
          <a:xfrm>
            <a:off x="2976137" y="40798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4" name="Cube 813">
            <a:extLst>
              <a:ext uri="{FF2B5EF4-FFF2-40B4-BE49-F238E27FC236}">
                <a16:creationId xmlns:a16="http://schemas.microsoft.com/office/drawing/2014/main" id="{C46FAA43-9825-4A2D-B533-D987A6EBEEB2}"/>
              </a:ext>
            </a:extLst>
          </p:cNvPr>
          <p:cNvSpPr/>
          <p:nvPr/>
        </p:nvSpPr>
        <p:spPr>
          <a:xfrm>
            <a:off x="3500438" y="40797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5" name="Cube 814">
            <a:extLst>
              <a:ext uri="{FF2B5EF4-FFF2-40B4-BE49-F238E27FC236}">
                <a16:creationId xmlns:a16="http://schemas.microsoft.com/office/drawing/2014/main" id="{7EB0E6F8-3F6B-4720-9EAE-419DF7706E91}"/>
              </a:ext>
            </a:extLst>
          </p:cNvPr>
          <p:cNvSpPr/>
          <p:nvPr/>
        </p:nvSpPr>
        <p:spPr>
          <a:xfrm>
            <a:off x="4024739" y="40797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6" name="Cube 815">
            <a:extLst>
              <a:ext uri="{FF2B5EF4-FFF2-40B4-BE49-F238E27FC236}">
                <a16:creationId xmlns:a16="http://schemas.microsoft.com/office/drawing/2014/main" id="{A284C0AF-381F-45F4-86D2-6052EC463DB1}"/>
              </a:ext>
            </a:extLst>
          </p:cNvPr>
          <p:cNvSpPr/>
          <p:nvPr/>
        </p:nvSpPr>
        <p:spPr>
          <a:xfrm>
            <a:off x="4549040" y="4079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7" name="Cube 816">
            <a:extLst>
              <a:ext uri="{FF2B5EF4-FFF2-40B4-BE49-F238E27FC236}">
                <a16:creationId xmlns:a16="http://schemas.microsoft.com/office/drawing/2014/main" id="{50D924D4-DD02-4793-BD7A-D42051B0813A}"/>
              </a:ext>
            </a:extLst>
          </p:cNvPr>
          <p:cNvSpPr/>
          <p:nvPr/>
        </p:nvSpPr>
        <p:spPr>
          <a:xfrm>
            <a:off x="1225813" y="58767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8" name="Cube 817">
            <a:extLst>
              <a:ext uri="{FF2B5EF4-FFF2-40B4-BE49-F238E27FC236}">
                <a16:creationId xmlns:a16="http://schemas.microsoft.com/office/drawing/2014/main" id="{BC64A568-3F98-410A-B0DC-662D97E8A816}"/>
              </a:ext>
            </a:extLst>
          </p:cNvPr>
          <p:cNvSpPr/>
          <p:nvPr/>
        </p:nvSpPr>
        <p:spPr>
          <a:xfrm>
            <a:off x="1750114" y="58767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 name="Cube 818">
            <a:extLst>
              <a:ext uri="{FF2B5EF4-FFF2-40B4-BE49-F238E27FC236}">
                <a16:creationId xmlns:a16="http://schemas.microsoft.com/office/drawing/2014/main" id="{CB34ACDB-91FA-4167-86C9-A5BCAEE66D70}"/>
              </a:ext>
            </a:extLst>
          </p:cNvPr>
          <p:cNvSpPr/>
          <p:nvPr/>
        </p:nvSpPr>
        <p:spPr>
          <a:xfrm>
            <a:off x="2274415" y="58767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 name="Cube 819">
            <a:extLst>
              <a:ext uri="{FF2B5EF4-FFF2-40B4-BE49-F238E27FC236}">
                <a16:creationId xmlns:a16="http://schemas.microsoft.com/office/drawing/2014/main" id="{B21DC276-147A-41E0-A85F-6D4EE4BC8FA7}"/>
              </a:ext>
            </a:extLst>
          </p:cNvPr>
          <p:cNvSpPr/>
          <p:nvPr/>
        </p:nvSpPr>
        <p:spPr>
          <a:xfrm>
            <a:off x="2798716" y="58767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 name="Cube 820">
            <a:extLst>
              <a:ext uri="{FF2B5EF4-FFF2-40B4-BE49-F238E27FC236}">
                <a16:creationId xmlns:a16="http://schemas.microsoft.com/office/drawing/2014/main" id="{18F044F5-D69F-44AA-898D-F826D3D9CE2D}"/>
              </a:ext>
            </a:extLst>
          </p:cNvPr>
          <p:cNvSpPr/>
          <p:nvPr/>
        </p:nvSpPr>
        <p:spPr>
          <a:xfrm>
            <a:off x="3323017" y="5876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 name="Cube 821">
            <a:extLst>
              <a:ext uri="{FF2B5EF4-FFF2-40B4-BE49-F238E27FC236}">
                <a16:creationId xmlns:a16="http://schemas.microsoft.com/office/drawing/2014/main" id="{4BEC6BDE-00F8-44D6-A019-0A2CB39E33FC}"/>
              </a:ext>
            </a:extLst>
          </p:cNvPr>
          <p:cNvSpPr/>
          <p:nvPr/>
        </p:nvSpPr>
        <p:spPr>
          <a:xfrm>
            <a:off x="3847318" y="5876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 name="Cube 822">
            <a:extLst>
              <a:ext uri="{FF2B5EF4-FFF2-40B4-BE49-F238E27FC236}">
                <a16:creationId xmlns:a16="http://schemas.microsoft.com/office/drawing/2014/main" id="{47E03FF4-F45D-40DA-9762-6A4525007FD1}"/>
              </a:ext>
            </a:extLst>
          </p:cNvPr>
          <p:cNvSpPr/>
          <p:nvPr/>
        </p:nvSpPr>
        <p:spPr>
          <a:xfrm>
            <a:off x="4371619" y="5876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 name="Cube 823">
            <a:extLst>
              <a:ext uri="{FF2B5EF4-FFF2-40B4-BE49-F238E27FC236}">
                <a16:creationId xmlns:a16="http://schemas.microsoft.com/office/drawing/2014/main" id="{95E22B73-E84D-45F2-A96E-E318699605F0}"/>
              </a:ext>
            </a:extLst>
          </p:cNvPr>
          <p:cNvSpPr/>
          <p:nvPr/>
        </p:nvSpPr>
        <p:spPr>
          <a:xfrm>
            <a:off x="1048392" y="76737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5" name="Cube 824">
            <a:extLst>
              <a:ext uri="{FF2B5EF4-FFF2-40B4-BE49-F238E27FC236}">
                <a16:creationId xmlns:a16="http://schemas.microsoft.com/office/drawing/2014/main" id="{E36CB56C-A55E-4F22-B27D-E9EB2F47DDC3}"/>
              </a:ext>
            </a:extLst>
          </p:cNvPr>
          <p:cNvSpPr/>
          <p:nvPr/>
        </p:nvSpPr>
        <p:spPr>
          <a:xfrm>
            <a:off x="1572693" y="76737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6" name="Cube 825">
            <a:extLst>
              <a:ext uri="{FF2B5EF4-FFF2-40B4-BE49-F238E27FC236}">
                <a16:creationId xmlns:a16="http://schemas.microsoft.com/office/drawing/2014/main" id="{3ABC82A3-4C51-46ED-91D9-202CEF9CE272}"/>
              </a:ext>
            </a:extLst>
          </p:cNvPr>
          <p:cNvSpPr/>
          <p:nvPr/>
        </p:nvSpPr>
        <p:spPr>
          <a:xfrm>
            <a:off x="2096994" y="76737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7" name="Cube 826">
            <a:extLst>
              <a:ext uri="{FF2B5EF4-FFF2-40B4-BE49-F238E27FC236}">
                <a16:creationId xmlns:a16="http://schemas.microsoft.com/office/drawing/2014/main" id="{9BEFF091-E296-45DF-99B1-7FA938B6306A}"/>
              </a:ext>
            </a:extLst>
          </p:cNvPr>
          <p:cNvSpPr/>
          <p:nvPr/>
        </p:nvSpPr>
        <p:spPr>
          <a:xfrm>
            <a:off x="2621295" y="76737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8" name="Cube 827">
            <a:extLst>
              <a:ext uri="{FF2B5EF4-FFF2-40B4-BE49-F238E27FC236}">
                <a16:creationId xmlns:a16="http://schemas.microsoft.com/office/drawing/2014/main" id="{376B1CD4-7BB3-4CDA-BEA8-3FAF3B0D860A}"/>
              </a:ext>
            </a:extLst>
          </p:cNvPr>
          <p:cNvSpPr/>
          <p:nvPr/>
        </p:nvSpPr>
        <p:spPr>
          <a:xfrm>
            <a:off x="3145596" y="7673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9" name="Cube 828">
            <a:extLst>
              <a:ext uri="{FF2B5EF4-FFF2-40B4-BE49-F238E27FC236}">
                <a16:creationId xmlns:a16="http://schemas.microsoft.com/office/drawing/2014/main" id="{00AE712D-77C4-429C-819E-8B5486CDF0C3}"/>
              </a:ext>
            </a:extLst>
          </p:cNvPr>
          <p:cNvSpPr/>
          <p:nvPr/>
        </p:nvSpPr>
        <p:spPr>
          <a:xfrm>
            <a:off x="3669897" y="7673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0" name="Cube 829">
            <a:extLst>
              <a:ext uri="{FF2B5EF4-FFF2-40B4-BE49-F238E27FC236}">
                <a16:creationId xmlns:a16="http://schemas.microsoft.com/office/drawing/2014/main" id="{6DCDE5DF-0BE5-42A8-A0F1-4A67FA2EEDF6}"/>
              </a:ext>
            </a:extLst>
          </p:cNvPr>
          <p:cNvSpPr/>
          <p:nvPr/>
        </p:nvSpPr>
        <p:spPr>
          <a:xfrm>
            <a:off x="4194198" y="7673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1" name="Cube 830">
            <a:extLst>
              <a:ext uri="{FF2B5EF4-FFF2-40B4-BE49-F238E27FC236}">
                <a16:creationId xmlns:a16="http://schemas.microsoft.com/office/drawing/2014/main" id="{A6F2842B-B6BE-4667-87A4-585063529094}"/>
              </a:ext>
            </a:extLst>
          </p:cNvPr>
          <p:cNvSpPr/>
          <p:nvPr/>
        </p:nvSpPr>
        <p:spPr>
          <a:xfrm>
            <a:off x="870971" y="94707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2" name="Cube 831">
            <a:extLst>
              <a:ext uri="{FF2B5EF4-FFF2-40B4-BE49-F238E27FC236}">
                <a16:creationId xmlns:a16="http://schemas.microsoft.com/office/drawing/2014/main" id="{8B35E15A-3A86-4E2F-B3DA-9F8A909EA002}"/>
              </a:ext>
            </a:extLst>
          </p:cNvPr>
          <p:cNvSpPr/>
          <p:nvPr/>
        </p:nvSpPr>
        <p:spPr>
          <a:xfrm>
            <a:off x="1395272" y="94707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3" name="Cube 832">
            <a:extLst>
              <a:ext uri="{FF2B5EF4-FFF2-40B4-BE49-F238E27FC236}">
                <a16:creationId xmlns:a16="http://schemas.microsoft.com/office/drawing/2014/main" id="{994C8295-9367-4B79-A4FC-48417C69D92E}"/>
              </a:ext>
            </a:extLst>
          </p:cNvPr>
          <p:cNvSpPr/>
          <p:nvPr/>
        </p:nvSpPr>
        <p:spPr>
          <a:xfrm>
            <a:off x="1919573" y="94706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4" name="Cube 833">
            <a:extLst>
              <a:ext uri="{FF2B5EF4-FFF2-40B4-BE49-F238E27FC236}">
                <a16:creationId xmlns:a16="http://schemas.microsoft.com/office/drawing/2014/main" id="{A88C50F8-DDC4-4E75-8A49-A44C886199C1}"/>
              </a:ext>
            </a:extLst>
          </p:cNvPr>
          <p:cNvSpPr/>
          <p:nvPr/>
        </p:nvSpPr>
        <p:spPr>
          <a:xfrm>
            <a:off x="2443874" y="947068"/>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5" name="Cube 834">
            <a:extLst>
              <a:ext uri="{FF2B5EF4-FFF2-40B4-BE49-F238E27FC236}">
                <a16:creationId xmlns:a16="http://schemas.microsoft.com/office/drawing/2014/main" id="{56E16803-E14E-473E-9D82-1F09D0C8E4EA}"/>
              </a:ext>
            </a:extLst>
          </p:cNvPr>
          <p:cNvSpPr/>
          <p:nvPr/>
        </p:nvSpPr>
        <p:spPr>
          <a:xfrm>
            <a:off x="2968175" y="9470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6" name="Cube 835">
            <a:extLst>
              <a:ext uri="{FF2B5EF4-FFF2-40B4-BE49-F238E27FC236}">
                <a16:creationId xmlns:a16="http://schemas.microsoft.com/office/drawing/2014/main" id="{162865C5-C04B-433D-8B67-86AECE7915E8}"/>
              </a:ext>
            </a:extLst>
          </p:cNvPr>
          <p:cNvSpPr/>
          <p:nvPr/>
        </p:nvSpPr>
        <p:spPr>
          <a:xfrm>
            <a:off x="3492476" y="9470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7" name="Cube 836">
            <a:extLst>
              <a:ext uri="{FF2B5EF4-FFF2-40B4-BE49-F238E27FC236}">
                <a16:creationId xmlns:a16="http://schemas.microsoft.com/office/drawing/2014/main" id="{17DA9EBF-0DEB-488E-8F9B-33547A0A6E64}"/>
              </a:ext>
            </a:extLst>
          </p:cNvPr>
          <p:cNvSpPr/>
          <p:nvPr/>
        </p:nvSpPr>
        <p:spPr>
          <a:xfrm>
            <a:off x="4016777" y="9470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8" name="Cube 837">
            <a:extLst>
              <a:ext uri="{FF2B5EF4-FFF2-40B4-BE49-F238E27FC236}">
                <a16:creationId xmlns:a16="http://schemas.microsoft.com/office/drawing/2014/main" id="{6CE7DF4D-2D6B-4CB2-80FC-E1D692925FBC}"/>
              </a:ext>
            </a:extLst>
          </p:cNvPr>
          <p:cNvSpPr/>
          <p:nvPr/>
        </p:nvSpPr>
        <p:spPr>
          <a:xfrm>
            <a:off x="693550" y="112676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9" name="Cube 838">
            <a:extLst>
              <a:ext uri="{FF2B5EF4-FFF2-40B4-BE49-F238E27FC236}">
                <a16:creationId xmlns:a16="http://schemas.microsoft.com/office/drawing/2014/main" id="{5FBB5911-A2E3-4EAF-83A5-6846CBDB24CB}"/>
              </a:ext>
            </a:extLst>
          </p:cNvPr>
          <p:cNvSpPr/>
          <p:nvPr/>
        </p:nvSpPr>
        <p:spPr>
          <a:xfrm>
            <a:off x="1217851" y="1126766"/>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0" name="Cube 839">
            <a:extLst>
              <a:ext uri="{FF2B5EF4-FFF2-40B4-BE49-F238E27FC236}">
                <a16:creationId xmlns:a16="http://schemas.microsoft.com/office/drawing/2014/main" id="{603AF4D3-6E8F-4E69-99AF-40BA116C57E7}"/>
              </a:ext>
            </a:extLst>
          </p:cNvPr>
          <p:cNvSpPr/>
          <p:nvPr/>
        </p:nvSpPr>
        <p:spPr>
          <a:xfrm>
            <a:off x="1742152" y="1126765"/>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1" name="Cube 840">
            <a:extLst>
              <a:ext uri="{FF2B5EF4-FFF2-40B4-BE49-F238E27FC236}">
                <a16:creationId xmlns:a16="http://schemas.microsoft.com/office/drawing/2014/main" id="{D0C91E7D-5CEA-478B-9BF7-DC11069A9A02}"/>
              </a:ext>
            </a:extLst>
          </p:cNvPr>
          <p:cNvSpPr/>
          <p:nvPr/>
        </p:nvSpPr>
        <p:spPr>
          <a:xfrm>
            <a:off x="2266453" y="1126764"/>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2" name="Cube 841">
            <a:extLst>
              <a:ext uri="{FF2B5EF4-FFF2-40B4-BE49-F238E27FC236}">
                <a16:creationId xmlns:a16="http://schemas.microsoft.com/office/drawing/2014/main" id="{FD6B15E7-74CB-41B7-BCBD-ACB75846EE94}"/>
              </a:ext>
            </a:extLst>
          </p:cNvPr>
          <p:cNvSpPr/>
          <p:nvPr/>
        </p:nvSpPr>
        <p:spPr>
          <a:xfrm>
            <a:off x="2790754" y="11267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3" name="Cube 842">
            <a:extLst>
              <a:ext uri="{FF2B5EF4-FFF2-40B4-BE49-F238E27FC236}">
                <a16:creationId xmlns:a16="http://schemas.microsoft.com/office/drawing/2014/main" id="{D97107BC-7760-4F5C-AFF3-3749A0FE928C}"/>
              </a:ext>
            </a:extLst>
          </p:cNvPr>
          <p:cNvSpPr/>
          <p:nvPr/>
        </p:nvSpPr>
        <p:spPr>
          <a:xfrm>
            <a:off x="3315055" y="11267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4" name="Cube 843">
            <a:extLst>
              <a:ext uri="{FF2B5EF4-FFF2-40B4-BE49-F238E27FC236}">
                <a16:creationId xmlns:a16="http://schemas.microsoft.com/office/drawing/2014/main" id="{D47499D4-6F2A-4B5A-A6FB-DC6D2B6AFA5D}"/>
              </a:ext>
            </a:extLst>
          </p:cNvPr>
          <p:cNvSpPr/>
          <p:nvPr/>
        </p:nvSpPr>
        <p:spPr>
          <a:xfrm>
            <a:off x="3839356" y="11267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5" name="Cube 844">
            <a:extLst>
              <a:ext uri="{FF2B5EF4-FFF2-40B4-BE49-F238E27FC236}">
                <a16:creationId xmlns:a16="http://schemas.microsoft.com/office/drawing/2014/main" id="{97544D9D-E986-49F9-80B9-27F461359DBF}"/>
              </a:ext>
            </a:extLst>
          </p:cNvPr>
          <p:cNvSpPr/>
          <p:nvPr/>
        </p:nvSpPr>
        <p:spPr>
          <a:xfrm>
            <a:off x="516129" y="1306463"/>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6" name="Cube 845">
            <a:extLst>
              <a:ext uri="{FF2B5EF4-FFF2-40B4-BE49-F238E27FC236}">
                <a16:creationId xmlns:a16="http://schemas.microsoft.com/office/drawing/2014/main" id="{A8121B44-CAAC-4F03-8BAB-87FD8CEAE98A}"/>
              </a:ext>
            </a:extLst>
          </p:cNvPr>
          <p:cNvSpPr/>
          <p:nvPr/>
        </p:nvSpPr>
        <p:spPr>
          <a:xfrm>
            <a:off x="1040430" y="1306462"/>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7" name="Cube 846">
            <a:extLst>
              <a:ext uri="{FF2B5EF4-FFF2-40B4-BE49-F238E27FC236}">
                <a16:creationId xmlns:a16="http://schemas.microsoft.com/office/drawing/2014/main" id="{3AE4BB99-F68C-46B7-993F-32D4051A2045}"/>
              </a:ext>
            </a:extLst>
          </p:cNvPr>
          <p:cNvSpPr/>
          <p:nvPr/>
        </p:nvSpPr>
        <p:spPr>
          <a:xfrm>
            <a:off x="1564731" y="1306461"/>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8" name="Cube 847">
            <a:extLst>
              <a:ext uri="{FF2B5EF4-FFF2-40B4-BE49-F238E27FC236}">
                <a16:creationId xmlns:a16="http://schemas.microsoft.com/office/drawing/2014/main" id="{2170507F-814C-4D24-A7D2-EA2B66138B81}"/>
              </a:ext>
            </a:extLst>
          </p:cNvPr>
          <p:cNvSpPr/>
          <p:nvPr/>
        </p:nvSpPr>
        <p:spPr>
          <a:xfrm>
            <a:off x="2089032" y="1306460"/>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9" name="Cube 848">
            <a:extLst>
              <a:ext uri="{FF2B5EF4-FFF2-40B4-BE49-F238E27FC236}">
                <a16:creationId xmlns:a16="http://schemas.microsoft.com/office/drawing/2014/main" id="{F2A25D4D-54B6-491E-BEB2-7FC77B6A1F18}"/>
              </a:ext>
            </a:extLst>
          </p:cNvPr>
          <p:cNvSpPr/>
          <p:nvPr/>
        </p:nvSpPr>
        <p:spPr>
          <a:xfrm>
            <a:off x="2613333" y="1306459"/>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0" name="Cube 849">
            <a:extLst>
              <a:ext uri="{FF2B5EF4-FFF2-40B4-BE49-F238E27FC236}">
                <a16:creationId xmlns:a16="http://schemas.microsoft.com/office/drawing/2014/main" id="{F1904873-04D2-4F9C-A637-CB5899F36C15}"/>
              </a:ext>
            </a:extLst>
          </p:cNvPr>
          <p:cNvSpPr/>
          <p:nvPr/>
        </p:nvSpPr>
        <p:spPr>
          <a:xfrm>
            <a:off x="3137634" y="1306458"/>
            <a:ext cx="743803" cy="743803"/>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1" name="Cube 850">
            <a:extLst>
              <a:ext uri="{FF2B5EF4-FFF2-40B4-BE49-F238E27FC236}">
                <a16:creationId xmlns:a16="http://schemas.microsoft.com/office/drawing/2014/main" id="{443D6D54-FFA0-47AD-A71A-191115A6550D}"/>
              </a:ext>
            </a:extLst>
          </p:cNvPr>
          <p:cNvSpPr/>
          <p:nvPr/>
        </p:nvSpPr>
        <p:spPr>
          <a:xfrm>
            <a:off x="3661935" y="1306457"/>
            <a:ext cx="743803" cy="743803"/>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08941AC-9621-4CD5-B410-C5FA7B6F030F}"/>
              </a:ext>
            </a:extLst>
          </p:cNvPr>
          <p:cNvSpPr txBox="1"/>
          <p:nvPr/>
        </p:nvSpPr>
        <p:spPr>
          <a:xfrm>
            <a:off x="5651608" y="2320846"/>
            <a:ext cx="743803" cy="1015663"/>
          </a:xfrm>
          <a:prstGeom prst="rect">
            <a:avLst/>
          </a:prstGeom>
          <a:noFill/>
        </p:spPr>
        <p:txBody>
          <a:bodyPr wrap="square" rtlCol="0">
            <a:spAutoFit/>
          </a:bodyPr>
          <a:lstStyle/>
          <a:p>
            <a:r>
              <a:rPr lang="en-GB" sz="6000" dirty="0"/>
              <a:t>X</a:t>
            </a:r>
          </a:p>
        </p:txBody>
      </p:sp>
      <p:sp>
        <p:nvSpPr>
          <p:cNvPr id="9" name="TextBox 8">
            <a:extLst>
              <a:ext uri="{FF2B5EF4-FFF2-40B4-BE49-F238E27FC236}">
                <a16:creationId xmlns:a16="http://schemas.microsoft.com/office/drawing/2014/main" id="{E8EC1799-B8B9-4646-8016-09971ECA1EBF}"/>
              </a:ext>
            </a:extLst>
          </p:cNvPr>
          <p:cNvSpPr txBox="1"/>
          <p:nvPr/>
        </p:nvSpPr>
        <p:spPr>
          <a:xfrm>
            <a:off x="1840723" y="3145720"/>
            <a:ext cx="1636675" cy="461665"/>
          </a:xfrm>
          <a:prstGeom prst="rect">
            <a:avLst/>
          </a:prstGeom>
          <a:noFill/>
        </p:spPr>
        <p:txBody>
          <a:bodyPr wrap="square" rtlCol="0">
            <a:spAutoFit/>
          </a:bodyPr>
          <a:lstStyle/>
          <a:p>
            <a:r>
              <a:rPr lang="en-GB" sz="2400" dirty="0"/>
              <a:t>Weights</a:t>
            </a:r>
          </a:p>
        </p:txBody>
      </p:sp>
      <p:sp>
        <p:nvSpPr>
          <p:cNvPr id="2" name="TextBox 1">
            <a:extLst>
              <a:ext uri="{FF2B5EF4-FFF2-40B4-BE49-F238E27FC236}">
                <a16:creationId xmlns:a16="http://schemas.microsoft.com/office/drawing/2014/main" id="{33712C92-76CF-4B35-BBE1-AE49247E5983}"/>
              </a:ext>
            </a:extLst>
          </p:cNvPr>
          <p:cNvSpPr txBox="1"/>
          <p:nvPr/>
        </p:nvSpPr>
        <p:spPr>
          <a:xfrm>
            <a:off x="2298254" y="6133477"/>
            <a:ext cx="2971184" cy="646331"/>
          </a:xfrm>
          <a:prstGeom prst="rect">
            <a:avLst/>
          </a:prstGeom>
          <a:noFill/>
        </p:spPr>
        <p:txBody>
          <a:bodyPr wrap="square" rtlCol="0">
            <a:spAutoFit/>
          </a:bodyPr>
          <a:lstStyle/>
          <a:p>
            <a:r>
              <a:rPr lang="en-GB" dirty="0"/>
              <a:t>Weights corresponding to a single neuron</a:t>
            </a:r>
          </a:p>
        </p:txBody>
      </p:sp>
      <p:sp>
        <p:nvSpPr>
          <p:cNvPr id="3" name="Arrow: Up 2">
            <a:extLst>
              <a:ext uri="{FF2B5EF4-FFF2-40B4-BE49-F238E27FC236}">
                <a16:creationId xmlns:a16="http://schemas.microsoft.com/office/drawing/2014/main" id="{7CD3B898-6F3C-4F38-9F6F-8C305F7FDFFE}"/>
              </a:ext>
            </a:extLst>
          </p:cNvPr>
          <p:cNvSpPr/>
          <p:nvPr/>
        </p:nvSpPr>
        <p:spPr>
          <a:xfrm>
            <a:off x="3184246" y="5953781"/>
            <a:ext cx="385531" cy="1796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5925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a:xfrm>
            <a:off x="838200" y="365125"/>
            <a:ext cx="5597434" cy="1325563"/>
          </a:xfrm>
        </p:spPr>
        <p:txBody>
          <a:bodyPr>
            <a:normAutofit fontScale="90000"/>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2205643"/>
            <a:ext cx="4696325" cy="3971320"/>
          </a:xfrm>
        </p:spPr>
        <p:txBody>
          <a:bodyPr>
            <a:normAutofit/>
          </a:bodyPr>
          <a:lstStyle/>
          <a:p>
            <a:r>
              <a:rPr lang="en-GB" dirty="0"/>
              <a:t>Summation across the 3</a:t>
            </a:r>
            <a:r>
              <a:rPr lang="en-GB" baseline="30000" dirty="0"/>
              <a:t>rd</a:t>
            </a:r>
            <a:r>
              <a:rPr lang="en-GB" dirty="0"/>
              <a:t> dimension</a:t>
            </a:r>
          </a:p>
          <a:p>
            <a:endParaRPr lang="en-GB" dirty="0"/>
          </a:p>
        </p:txBody>
      </p:sp>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Cube 311">
            <a:extLst>
              <a:ext uri="{FF2B5EF4-FFF2-40B4-BE49-F238E27FC236}">
                <a16:creationId xmlns:a16="http://schemas.microsoft.com/office/drawing/2014/main" id="{6AF06DEF-48E2-4CC7-A111-144B77071209}"/>
              </a:ext>
            </a:extLst>
          </p:cNvPr>
          <p:cNvSpPr/>
          <p:nvPr/>
        </p:nvSpPr>
        <p:spPr>
          <a:xfrm>
            <a:off x="10738217" y="447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Cube 312">
            <a:extLst>
              <a:ext uri="{FF2B5EF4-FFF2-40B4-BE49-F238E27FC236}">
                <a16:creationId xmlns:a16="http://schemas.microsoft.com/office/drawing/2014/main" id="{6757F617-59A6-49B6-9FB7-39C8A90713A4}"/>
              </a:ext>
            </a:extLst>
          </p:cNvPr>
          <p:cNvSpPr/>
          <p:nvPr/>
        </p:nvSpPr>
        <p:spPr>
          <a:xfrm>
            <a:off x="7562393" y="44786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Cube 313">
            <a:extLst>
              <a:ext uri="{FF2B5EF4-FFF2-40B4-BE49-F238E27FC236}">
                <a16:creationId xmlns:a16="http://schemas.microsoft.com/office/drawing/2014/main" id="{DBEC175D-4112-4583-9EC5-ACB9349C083D}"/>
              </a:ext>
            </a:extLst>
          </p:cNvPr>
          <p:cNvSpPr/>
          <p:nvPr/>
        </p:nvSpPr>
        <p:spPr>
          <a:xfrm>
            <a:off x="8086694" y="447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Cube 314">
            <a:extLst>
              <a:ext uri="{FF2B5EF4-FFF2-40B4-BE49-F238E27FC236}">
                <a16:creationId xmlns:a16="http://schemas.microsoft.com/office/drawing/2014/main" id="{3F7B0E06-9A7B-4085-A0DC-E25788BB9C8B}"/>
              </a:ext>
            </a:extLst>
          </p:cNvPr>
          <p:cNvSpPr/>
          <p:nvPr/>
        </p:nvSpPr>
        <p:spPr>
          <a:xfrm>
            <a:off x="8610995" y="447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Cube 315">
            <a:extLst>
              <a:ext uri="{FF2B5EF4-FFF2-40B4-BE49-F238E27FC236}">
                <a16:creationId xmlns:a16="http://schemas.microsoft.com/office/drawing/2014/main" id="{0CB36F7B-34C7-4016-BEE1-62EBF2B34477}"/>
              </a:ext>
            </a:extLst>
          </p:cNvPr>
          <p:cNvSpPr/>
          <p:nvPr/>
        </p:nvSpPr>
        <p:spPr>
          <a:xfrm>
            <a:off x="9135296" y="447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Cube 316">
            <a:extLst>
              <a:ext uri="{FF2B5EF4-FFF2-40B4-BE49-F238E27FC236}">
                <a16:creationId xmlns:a16="http://schemas.microsoft.com/office/drawing/2014/main" id="{6BC97CB1-08CB-47AB-ABA5-6453E2F87BAF}"/>
              </a:ext>
            </a:extLst>
          </p:cNvPr>
          <p:cNvSpPr/>
          <p:nvPr/>
        </p:nvSpPr>
        <p:spPr>
          <a:xfrm>
            <a:off x="9659597" y="44786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Cube 317">
            <a:extLst>
              <a:ext uri="{FF2B5EF4-FFF2-40B4-BE49-F238E27FC236}">
                <a16:creationId xmlns:a16="http://schemas.microsoft.com/office/drawing/2014/main" id="{EDEC671B-4641-419E-B5F9-4AA2DF7B0F44}"/>
              </a:ext>
            </a:extLst>
          </p:cNvPr>
          <p:cNvSpPr/>
          <p:nvPr/>
        </p:nvSpPr>
        <p:spPr>
          <a:xfrm>
            <a:off x="10183898" y="44786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Cube 318">
            <a:extLst>
              <a:ext uri="{FF2B5EF4-FFF2-40B4-BE49-F238E27FC236}">
                <a16:creationId xmlns:a16="http://schemas.microsoft.com/office/drawing/2014/main" id="{6515FFA7-90DF-47EE-BD53-338984AEFD12}"/>
              </a:ext>
            </a:extLst>
          </p:cNvPr>
          <p:cNvSpPr/>
          <p:nvPr/>
        </p:nvSpPr>
        <p:spPr>
          <a:xfrm>
            <a:off x="10560796" y="465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Cube 319">
            <a:extLst>
              <a:ext uri="{FF2B5EF4-FFF2-40B4-BE49-F238E27FC236}">
                <a16:creationId xmlns:a16="http://schemas.microsoft.com/office/drawing/2014/main" id="{F908BABB-B745-455B-92DF-9F0222821FED}"/>
              </a:ext>
            </a:extLst>
          </p:cNvPr>
          <p:cNvSpPr/>
          <p:nvPr/>
        </p:nvSpPr>
        <p:spPr>
          <a:xfrm>
            <a:off x="7384972" y="465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Cube 320">
            <a:extLst>
              <a:ext uri="{FF2B5EF4-FFF2-40B4-BE49-F238E27FC236}">
                <a16:creationId xmlns:a16="http://schemas.microsoft.com/office/drawing/2014/main" id="{0DEA420E-6042-4E0B-8928-45D8763041B5}"/>
              </a:ext>
            </a:extLst>
          </p:cNvPr>
          <p:cNvSpPr/>
          <p:nvPr/>
        </p:nvSpPr>
        <p:spPr>
          <a:xfrm>
            <a:off x="7909273" y="465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Cube 321">
            <a:extLst>
              <a:ext uri="{FF2B5EF4-FFF2-40B4-BE49-F238E27FC236}">
                <a16:creationId xmlns:a16="http://schemas.microsoft.com/office/drawing/2014/main" id="{AEDDE4E5-3F45-4B2D-ADAB-7C5A3CD9A68D}"/>
              </a:ext>
            </a:extLst>
          </p:cNvPr>
          <p:cNvSpPr/>
          <p:nvPr/>
        </p:nvSpPr>
        <p:spPr>
          <a:xfrm>
            <a:off x="8433574" y="465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Cube 322">
            <a:extLst>
              <a:ext uri="{FF2B5EF4-FFF2-40B4-BE49-F238E27FC236}">
                <a16:creationId xmlns:a16="http://schemas.microsoft.com/office/drawing/2014/main" id="{E5C7F548-B226-4D3F-B25F-206DAA3B927E}"/>
              </a:ext>
            </a:extLst>
          </p:cNvPr>
          <p:cNvSpPr/>
          <p:nvPr/>
        </p:nvSpPr>
        <p:spPr>
          <a:xfrm>
            <a:off x="8957875" y="465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Cube 323">
            <a:extLst>
              <a:ext uri="{FF2B5EF4-FFF2-40B4-BE49-F238E27FC236}">
                <a16:creationId xmlns:a16="http://schemas.microsoft.com/office/drawing/2014/main" id="{B247FCE3-0F30-450A-ACE4-62D464F45247}"/>
              </a:ext>
            </a:extLst>
          </p:cNvPr>
          <p:cNvSpPr/>
          <p:nvPr/>
        </p:nvSpPr>
        <p:spPr>
          <a:xfrm>
            <a:off x="9482176" y="46583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Cube 324">
            <a:extLst>
              <a:ext uri="{FF2B5EF4-FFF2-40B4-BE49-F238E27FC236}">
                <a16:creationId xmlns:a16="http://schemas.microsoft.com/office/drawing/2014/main" id="{7C82B789-99FD-45F0-8968-5BD3B84562AE}"/>
              </a:ext>
            </a:extLst>
          </p:cNvPr>
          <p:cNvSpPr/>
          <p:nvPr/>
        </p:nvSpPr>
        <p:spPr>
          <a:xfrm>
            <a:off x="10006477" y="46583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Cube 325">
            <a:extLst>
              <a:ext uri="{FF2B5EF4-FFF2-40B4-BE49-F238E27FC236}">
                <a16:creationId xmlns:a16="http://schemas.microsoft.com/office/drawing/2014/main" id="{573F6FCA-D3DC-40A8-A629-E1B4F383037E}"/>
              </a:ext>
            </a:extLst>
          </p:cNvPr>
          <p:cNvSpPr/>
          <p:nvPr/>
        </p:nvSpPr>
        <p:spPr>
          <a:xfrm>
            <a:off x="10383375" y="483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Cube 326">
            <a:extLst>
              <a:ext uri="{FF2B5EF4-FFF2-40B4-BE49-F238E27FC236}">
                <a16:creationId xmlns:a16="http://schemas.microsoft.com/office/drawing/2014/main" id="{19A8C8A3-1026-4752-8B2E-8D96BE8BA562}"/>
              </a:ext>
            </a:extLst>
          </p:cNvPr>
          <p:cNvSpPr/>
          <p:nvPr/>
        </p:nvSpPr>
        <p:spPr>
          <a:xfrm>
            <a:off x="7207551" y="483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Cube 328">
            <a:extLst>
              <a:ext uri="{FF2B5EF4-FFF2-40B4-BE49-F238E27FC236}">
                <a16:creationId xmlns:a16="http://schemas.microsoft.com/office/drawing/2014/main" id="{CF735B31-4289-42DC-91F7-45FD1FA8F312}"/>
              </a:ext>
            </a:extLst>
          </p:cNvPr>
          <p:cNvSpPr/>
          <p:nvPr/>
        </p:nvSpPr>
        <p:spPr>
          <a:xfrm>
            <a:off x="8256153" y="483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Cube 329">
            <a:extLst>
              <a:ext uri="{FF2B5EF4-FFF2-40B4-BE49-F238E27FC236}">
                <a16:creationId xmlns:a16="http://schemas.microsoft.com/office/drawing/2014/main" id="{08A94826-4137-4BF4-82CD-DD78A8661BB2}"/>
              </a:ext>
            </a:extLst>
          </p:cNvPr>
          <p:cNvSpPr/>
          <p:nvPr/>
        </p:nvSpPr>
        <p:spPr>
          <a:xfrm>
            <a:off x="8780454" y="483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Cube 330">
            <a:extLst>
              <a:ext uri="{FF2B5EF4-FFF2-40B4-BE49-F238E27FC236}">
                <a16:creationId xmlns:a16="http://schemas.microsoft.com/office/drawing/2014/main" id="{1F06A080-3BE9-41F6-8DE3-6AFF13791E6F}"/>
              </a:ext>
            </a:extLst>
          </p:cNvPr>
          <p:cNvSpPr/>
          <p:nvPr/>
        </p:nvSpPr>
        <p:spPr>
          <a:xfrm>
            <a:off x="9304755" y="48380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Cube 331">
            <a:extLst>
              <a:ext uri="{FF2B5EF4-FFF2-40B4-BE49-F238E27FC236}">
                <a16:creationId xmlns:a16="http://schemas.microsoft.com/office/drawing/2014/main" id="{8920B84B-DC92-4CB3-9FF4-C2E8AA5D3CFB}"/>
              </a:ext>
            </a:extLst>
          </p:cNvPr>
          <p:cNvSpPr/>
          <p:nvPr/>
        </p:nvSpPr>
        <p:spPr>
          <a:xfrm>
            <a:off x="9829056" y="48380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Cube 332">
            <a:extLst>
              <a:ext uri="{FF2B5EF4-FFF2-40B4-BE49-F238E27FC236}">
                <a16:creationId xmlns:a16="http://schemas.microsoft.com/office/drawing/2014/main" id="{34BE5075-6EA2-42BE-AA12-5DE1DD9C1A96}"/>
              </a:ext>
            </a:extLst>
          </p:cNvPr>
          <p:cNvSpPr/>
          <p:nvPr/>
        </p:nvSpPr>
        <p:spPr>
          <a:xfrm>
            <a:off x="10205954" y="50177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Cube 333">
            <a:extLst>
              <a:ext uri="{FF2B5EF4-FFF2-40B4-BE49-F238E27FC236}">
                <a16:creationId xmlns:a16="http://schemas.microsoft.com/office/drawing/2014/main" id="{CE9FE222-2C74-42B0-A29C-6E9EDF8B8599}"/>
              </a:ext>
            </a:extLst>
          </p:cNvPr>
          <p:cNvSpPr/>
          <p:nvPr/>
        </p:nvSpPr>
        <p:spPr>
          <a:xfrm>
            <a:off x="7030130" y="50177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Cube 335">
            <a:extLst>
              <a:ext uri="{FF2B5EF4-FFF2-40B4-BE49-F238E27FC236}">
                <a16:creationId xmlns:a16="http://schemas.microsoft.com/office/drawing/2014/main" id="{A75DA583-3110-450F-B291-571967F472E2}"/>
              </a:ext>
            </a:extLst>
          </p:cNvPr>
          <p:cNvSpPr/>
          <p:nvPr/>
        </p:nvSpPr>
        <p:spPr>
          <a:xfrm>
            <a:off x="8078732" y="5017768"/>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Cube 336">
            <a:extLst>
              <a:ext uri="{FF2B5EF4-FFF2-40B4-BE49-F238E27FC236}">
                <a16:creationId xmlns:a16="http://schemas.microsoft.com/office/drawing/2014/main" id="{E7ACA48B-8F6A-4E67-BD20-D7074F12BAA1}"/>
              </a:ext>
            </a:extLst>
          </p:cNvPr>
          <p:cNvSpPr/>
          <p:nvPr/>
        </p:nvSpPr>
        <p:spPr>
          <a:xfrm>
            <a:off x="8603033" y="501776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Cube 337">
            <a:extLst>
              <a:ext uri="{FF2B5EF4-FFF2-40B4-BE49-F238E27FC236}">
                <a16:creationId xmlns:a16="http://schemas.microsoft.com/office/drawing/2014/main" id="{96A7FCEE-38FF-42AD-A775-1CF116B8BFA1}"/>
              </a:ext>
            </a:extLst>
          </p:cNvPr>
          <p:cNvSpPr/>
          <p:nvPr/>
        </p:nvSpPr>
        <p:spPr>
          <a:xfrm>
            <a:off x="9127334" y="50177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Cube 338">
            <a:extLst>
              <a:ext uri="{FF2B5EF4-FFF2-40B4-BE49-F238E27FC236}">
                <a16:creationId xmlns:a16="http://schemas.microsoft.com/office/drawing/2014/main" id="{05419D16-B273-4E4F-A11C-ACDA42674D5D}"/>
              </a:ext>
            </a:extLst>
          </p:cNvPr>
          <p:cNvSpPr/>
          <p:nvPr/>
        </p:nvSpPr>
        <p:spPr>
          <a:xfrm>
            <a:off x="9651635" y="50177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Cube 339">
            <a:extLst>
              <a:ext uri="{FF2B5EF4-FFF2-40B4-BE49-F238E27FC236}">
                <a16:creationId xmlns:a16="http://schemas.microsoft.com/office/drawing/2014/main" id="{5EC9314B-E38D-43A1-8B64-09092E2CD120}"/>
              </a:ext>
            </a:extLst>
          </p:cNvPr>
          <p:cNvSpPr/>
          <p:nvPr/>
        </p:nvSpPr>
        <p:spPr>
          <a:xfrm>
            <a:off x="10028533" y="519746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Cube 340">
            <a:extLst>
              <a:ext uri="{FF2B5EF4-FFF2-40B4-BE49-F238E27FC236}">
                <a16:creationId xmlns:a16="http://schemas.microsoft.com/office/drawing/2014/main" id="{79395B63-4760-4C46-AFEF-2539664FE48C}"/>
              </a:ext>
            </a:extLst>
          </p:cNvPr>
          <p:cNvSpPr/>
          <p:nvPr/>
        </p:nvSpPr>
        <p:spPr>
          <a:xfrm>
            <a:off x="6852709" y="51974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Cube 341">
            <a:extLst>
              <a:ext uri="{FF2B5EF4-FFF2-40B4-BE49-F238E27FC236}">
                <a16:creationId xmlns:a16="http://schemas.microsoft.com/office/drawing/2014/main" id="{BA5ADFED-7C8B-4E5C-BD20-4570A854683F}"/>
              </a:ext>
            </a:extLst>
          </p:cNvPr>
          <p:cNvSpPr/>
          <p:nvPr/>
        </p:nvSpPr>
        <p:spPr>
          <a:xfrm>
            <a:off x="7377010" y="519746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Cube 342">
            <a:extLst>
              <a:ext uri="{FF2B5EF4-FFF2-40B4-BE49-F238E27FC236}">
                <a16:creationId xmlns:a16="http://schemas.microsoft.com/office/drawing/2014/main" id="{06B9E13A-34A5-464C-986F-0592D9A72CA7}"/>
              </a:ext>
            </a:extLst>
          </p:cNvPr>
          <p:cNvSpPr/>
          <p:nvPr/>
        </p:nvSpPr>
        <p:spPr>
          <a:xfrm>
            <a:off x="7901311" y="519746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Cube 343">
            <a:extLst>
              <a:ext uri="{FF2B5EF4-FFF2-40B4-BE49-F238E27FC236}">
                <a16:creationId xmlns:a16="http://schemas.microsoft.com/office/drawing/2014/main" id="{939D2031-8BF0-4829-9D5C-19DFA8BFE600}"/>
              </a:ext>
            </a:extLst>
          </p:cNvPr>
          <p:cNvSpPr/>
          <p:nvPr/>
        </p:nvSpPr>
        <p:spPr>
          <a:xfrm>
            <a:off x="8425612" y="51974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Cube 344">
            <a:extLst>
              <a:ext uri="{FF2B5EF4-FFF2-40B4-BE49-F238E27FC236}">
                <a16:creationId xmlns:a16="http://schemas.microsoft.com/office/drawing/2014/main" id="{B29F6986-B94E-4ED3-8058-02002DFEDC6E}"/>
              </a:ext>
            </a:extLst>
          </p:cNvPr>
          <p:cNvSpPr/>
          <p:nvPr/>
        </p:nvSpPr>
        <p:spPr>
          <a:xfrm>
            <a:off x="8949913" y="51974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Cube 345">
            <a:extLst>
              <a:ext uri="{FF2B5EF4-FFF2-40B4-BE49-F238E27FC236}">
                <a16:creationId xmlns:a16="http://schemas.microsoft.com/office/drawing/2014/main" id="{F8A8BD3E-39EE-49FE-982F-EA56BEC879BC}"/>
              </a:ext>
            </a:extLst>
          </p:cNvPr>
          <p:cNvSpPr/>
          <p:nvPr/>
        </p:nvSpPr>
        <p:spPr>
          <a:xfrm>
            <a:off x="9474214" y="51974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Cube 346">
            <a:extLst>
              <a:ext uri="{FF2B5EF4-FFF2-40B4-BE49-F238E27FC236}">
                <a16:creationId xmlns:a16="http://schemas.microsoft.com/office/drawing/2014/main" id="{5865F78F-2683-48F6-B3B4-FBDE6E5A11CB}"/>
              </a:ext>
            </a:extLst>
          </p:cNvPr>
          <p:cNvSpPr/>
          <p:nvPr/>
        </p:nvSpPr>
        <p:spPr>
          <a:xfrm>
            <a:off x="10929313" y="42875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Cube 347">
            <a:extLst>
              <a:ext uri="{FF2B5EF4-FFF2-40B4-BE49-F238E27FC236}">
                <a16:creationId xmlns:a16="http://schemas.microsoft.com/office/drawing/2014/main" id="{F78A2F84-19E1-4FC3-9959-5DDFCF58886D}"/>
              </a:ext>
            </a:extLst>
          </p:cNvPr>
          <p:cNvSpPr/>
          <p:nvPr/>
        </p:nvSpPr>
        <p:spPr>
          <a:xfrm>
            <a:off x="7753489" y="4287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Cube 348">
            <a:extLst>
              <a:ext uri="{FF2B5EF4-FFF2-40B4-BE49-F238E27FC236}">
                <a16:creationId xmlns:a16="http://schemas.microsoft.com/office/drawing/2014/main" id="{0FA0585F-79CC-4650-AAB1-C9143B4681F4}"/>
              </a:ext>
            </a:extLst>
          </p:cNvPr>
          <p:cNvSpPr/>
          <p:nvPr/>
        </p:nvSpPr>
        <p:spPr>
          <a:xfrm>
            <a:off x="8277790" y="4287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Cube 349">
            <a:extLst>
              <a:ext uri="{FF2B5EF4-FFF2-40B4-BE49-F238E27FC236}">
                <a16:creationId xmlns:a16="http://schemas.microsoft.com/office/drawing/2014/main" id="{FB3AAFD3-8545-4DB9-B450-6B7839821E20}"/>
              </a:ext>
            </a:extLst>
          </p:cNvPr>
          <p:cNvSpPr/>
          <p:nvPr/>
        </p:nvSpPr>
        <p:spPr>
          <a:xfrm>
            <a:off x="8802091" y="4287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Cube 350">
            <a:extLst>
              <a:ext uri="{FF2B5EF4-FFF2-40B4-BE49-F238E27FC236}">
                <a16:creationId xmlns:a16="http://schemas.microsoft.com/office/drawing/2014/main" id="{1F86731B-49A5-4DA6-81D4-A7F46B56DBD4}"/>
              </a:ext>
            </a:extLst>
          </p:cNvPr>
          <p:cNvSpPr/>
          <p:nvPr/>
        </p:nvSpPr>
        <p:spPr>
          <a:xfrm>
            <a:off x="9326392" y="4287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Cube 351">
            <a:extLst>
              <a:ext uri="{FF2B5EF4-FFF2-40B4-BE49-F238E27FC236}">
                <a16:creationId xmlns:a16="http://schemas.microsoft.com/office/drawing/2014/main" id="{5A9014C8-814F-4C08-9D82-5E012AEE48BA}"/>
              </a:ext>
            </a:extLst>
          </p:cNvPr>
          <p:cNvSpPr/>
          <p:nvPr/>
        </p:nvSpPr>
        <p:spPr>
          <a:xfrm>
            <a:off x="9850693" y="4287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Cube 352">
            <a:extLst>
              <a:ext uri="{FF2B5EF4-FFF2-40B4-BE49-F238E27FC236}">
                <a16:creationId xmlns:a16="http://schemas.microsoft.com/office/drawing/2014/main" id="{E5111ECE-94FC-4009-9D0F-4BDBB349B6BE}"/>
              </a:ext>
            </a:extLst>
          </p:cNvPr>
          <p:cNvSpPr/>
          <p:nvPr/>
        </p:nvSpPr>
        <p:spPr>
          <a:xfrm>
            <a:off x="10374994" y="42875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B85C8E82-DB68-4845-9A27-15E3F5AA9EB5}"/>
              </a:ext>
            </a:extLst>
          </p:cNvPr>
          <p:cNvSpPr/>
          <p:nvPr/>
        </p:nvSpPr>
        <p:spPr>
          <a:xfrm>
            <a:off x="10913439" y="37228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B6BDE1AC-E6B9-427F-B142-7E26663AE851}"/>
              </a:ext>
            </a:extLst>
          </p:cNvPr>
          <p:cNvSpPr/>
          <p:nvPr/>
        </p:nvSpPr>
        <p:spPr>
          <a:xfrm>
            <a:off x="7727782" y="37348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72E1D969-4283-474D-94E5-789895A356AD}"/>
              </a:ext>
            </a:extLst>
          </p:cNvPr>
          <p:cNvSpPr/>
          <p:nvPr/>
        </p:nvSpPr>
        <p:spPr>
          <a:xfrm>
            <a:off x="8252083" y="37348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15493E4D-9CEB-4B26-A7C8-B1F7F9DD34A8}"/>
              </a:ext>
            </a:extLst>
          </p:cNvPr>
          <p:cNvSpPr/>
          <p:nvPr/>
        </p:nvSpPr>
        <p:spPr>
          <a:xfrm>
            <a:off x="8776384" y="37348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F798975A-0A87-417E-8662-7E4648A6BBBD}"/>
              </a:ext>
            </a:extLst>
          </p:cNvPr>
          <p:cNvSpPr/>
          <p:nvPr/>
        </p:nvSpPr>
        <p:spPr>
          <a:xfrm>
            <a:off x="9300685" y="37348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66B55491-64A3-4949-B564-9F4F5F17EA07}"/>
              </a:ext>
            </a:extLst>
          </p:cNvPr>
          <p:cNvSpPr/>
          <p:nvPr/>
        </p:nvSpPr>
        <p:spPr>
          <a:xfrm>
            <a:off x="9824986" y="3734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EA2C3D49-8F85-4C74-9489-645C39980D8F}"/>
              </a:ext>
            </a:extLst>
          </p:cNvPr>
          <p:cNvSpPr/>
          <p:nvPr/>
        </p:nvSpPr>
        <p:spPr>
          <a:xfrm>
            <a:off x="10349287" y="37348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EA31C3FE-5EB8-45DA-8CFB-6ACC1D1114DD}"/>
              </a:ext>
            </a:extLst>
          </p:cNvPr>
          <p:cNvSpPr/>
          <p:nvPr/>
        </p:nvSpPr>
        <p:spPr>
          <a:xfrm>
            <a:off x="10736018" y="39025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6A060CE3-3326-4951-B023-B36EBCD2C48A}"/>
              </a:ext>
            </a:extLst>
          </p:cNvPr>
          <p:cNvSpPr/>
          <p:nvPr/>
        </p:nvSpPr>
        <p:spPr>
          <a:xfrm>
            <a:off x="7550361" y="39145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504C77CB-07BF-4432-82F8-7B38060B9571}"/>
              </a:ext>
            </a:extLst>
          </p:cNvPr>
          <p:cNvSpPr/>
          <p:nvPr/>
        </p:nvSpPr>
        <p:spPr>
          <a:xfrm>
            <a:off x="8074662" y="39145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7329FC05-DBF8-4CFF-97B5-FB2EF4320991}"/>
              </a:ext>
            </a:extLst>
          </p:cNvPr>
          <p:cNvSpPr/>
          <p:nvPr/>
        </p:nvSpPr>
        <p:spPr>
          <a:xfrm>
            <a:off x="8598963" y="39145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E43F5BDB-655E-4BF3-B0EB-FDE8FE57FB0F}"/>
              </a:ext>
            </a:extLst>
          </p:cNvPr>
          <p:cNvSpPr/>
          <p:nvPr/>
        </p:nvSpPr>
        <p:spPr>
          <a:xfrm>
            <a:off x="9123264" y="39145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B60B6578-D5D2-4CC1-B052-47C5EAA99FFE}"/>
              </a:ext>
            </a:extLst>
          </p:cNvPr>
          <p:cNvSpPr/>
          <p:nvPr/>
        </p:nvSpPr>
        <p:spPr>
          <a:xfrm>
            <a:off x="9647565" y="3914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431157E7-A23F-4BAD-ACD0-E8ABEA60ED5E}"/>
              </a:ext>
            </a:extLst>
          </p:cNvPr>
          <p:cNvSpPr/>
          <p:nvPr/>
        </p:nvSpPr>
        <p:spPr>
          <a:xfrm>
            <a:off x="10171866" y="39145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2F44C9B9-72B6-44BE-8535-24EF25D52614}"/>
              </a:ext>
            </a:extLst>
          </p:cNvPr>
          <p:cNvSpPr/>
          <p:nvPr/>
        </p:nvSpPr>
        <p:spPr>
          <a:xfrm>
            <a:off x="10558597" y="40822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5711B873-0D2A-48FF-B210-375E38BE9F61}"/>
              </a:ext>
            </a:extLst>
          </p:cNvPr>
          <p:cNvSpPr/>
          <p:nvPr/>
        </p:nvSpPr>
        <p:spPr>
          <a:xfrm>
            <a:off x="7372940" y="40942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D72CA4CB-E067-47BA-A243-8F8E28CEA4B4}"/>
              </a:ext>
            </a:extLst>
          </p:cNvPr>
          <p:cNvSpPr/>
          <p:nvPr/>
        </p:nvSpPr>
        <p:spPr>
          <a:xfrm>
            <a:off x="7897241" y="40942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FEAEEEB4-8260-4AFB-A52D-9B2299A9EF61}"/>
              </a:ext>
            </a:extLst>
          </p:cNvPr>
          <p:cNvSpPr/>
          <p:nvPr/>
        </p:nvSpPr>
        <p:spPr>
          <a:xfrm>
            <a:off x="8421542" y="40942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C514BE8B-4751-4F96-8E08-0FD175E5C493}"/>
              </a:ext>
            </a:extLst>
          </p:cNvPr>
          <p:cNvSpPr/>
          <p:nvPr/>
        </p:nvSpPr>
        <p:spPr>
          <a:xfrm>
            <a:off x="8945843" y="40942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4490C772-D15C-4045-9FA7-16E5F5F2D239}"/>
              </a:ext>
            </a:extLst>
          </p:cNvPr>
          <p:cNvSpPr/>
          <p:nvPr/>
        </p:nvSpPr>
        <p:spPr>
          <a:xfrm>
            <a:off x="9470144" y="4094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846C554B-913B-4EC0-BEC0-16451903BE4D}"/>
              </a:ext>
            </a:extLst>
          </p:cNvPr>
          <p:cNvSpPr/>
          <p:nvPr/>
        </p:nvSpPr>
        <p:spPr>
          <a:xfrm>
            <a:off x="9994445" y="40942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Cube 200">
            <a:extLst>
              <a:ext uri="{FF2B5EF4-FFF2-40B4-BE49-F238E27FC236}">
                <a16:creationId xmlns:a16="http://schemas.microsoft.com/office/drawing/2014/main" id="{0DBF236F-A1EB-4B0A-AD97-D94E424F1D72}"/>
              </a:ext>
            </a:extLst>
          </p:cNvPr>
          <p:cNvSpPr/>
          <p:nvPr/>
        </p:nvSpPr>
        <p:spPr>
          <a:xfrm>
            <a:off x="10381176" y="42619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Cube 201">
            <a:extLst>
              <a:ext uri="{FF2B5EF4-FFF2-40B4-BE49-F238E27FC236}">
                <a16:creationId xmlns:a16="http://schemas.microsoft.com/office/drawing/2014/main" id="{38AB7FA6-AB84-4B09-A0C9-AA5E49CB2EA8}"/>
              </a:ext>
            </a:extLst>
          </p:cNvPr>
          <p:cNvSpPr/>
          <p:nvPr/>
        </p:nvSpPr>
        <p:spPr>
          <a:xfrm>
            <a:off x="7195519" y="42739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Cube 202">
            <a:extLst>
              <a:ext uri="{FF2B5EF4-FFF2-40B4-BE49-F238E27FC236}">
                <a16:creationId xmlns:a16="http://schemas.microsoft.com/office/drawing/2014/main" id="{ECC99206-098C-4E7F-8E05-F49CFB242D2F}"/>
              </a:ext>
            </a:extLst>
          </p:cNvPr>
          <p:cNvSpPr/>
          <p:nvPr/>
        </p:nvSpPr>
        <p:spPr>
          <a:xfrm>
            <a:off x="7719820" y="42739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Cube 203">
            <a:extLst>
              <a:ext uri="{FF2B5EF4-FFF2-40B4-BE49-F238E27FC236}">
                <a16:creationId xmlns:a16="http://schemas.microsoft.com/office/drawing/2014/main" id="{9AF919BB-0650-4FF9-8039-67FA1BC56A29}"/>
              </a:ext>
            </a:extLst>
          </p:cNvPr>
          <p:cNvSpPr/>
          <p:nvPr/>
        </p:nvSpPr>
        <p:spPr>
          <a:xfrm>
            <a:off x="8244121" y="4273949"/>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BAF17BEC-9444-48A3-AF9C-15401281B9A6}"/>
              </a:ext>
            </a:extLst>
          </p:cNvPr>
          <p:cNvSpPr/>
          <p:nvPr/>
        </p:nvSpPr>
        <p:spPr>
          <a:xfrm>
            <a:off x="8768422" y="42739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Cube 205">
            <a:extLst>
              <a:ext uri="{FF2B5EF4-FFF2-40B4-BE49-F238E27FC236}">
                <a16:creationId xmlns:a16="http://schemas.microsoft.com/office/drawing/2014/main" id="{B83E83F3-74F5-4018-A4ED-D9DEF2111581}"/>
              </a:ext>
            </a:extLst>
          </p:cNvPr>
          <p:cNvSpPr/>
          <p:nvPr/>
        </p:nvSpPr>
        <p:spPr>
          <a:xfrm>
            <a:off x="9292723" y="4273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Cube 206">
            <a:extLst>
              <a:ext uri="{FF2B5EF4-FFF2-40B4-BE49-F238E27FC236}">
                <a16:creationId xmlns:a16="http://schemas.microsoft.com/office/drawing/2014/main" id="{F708DEC5-45B2-4DD5-934C-5F5C8DD6B2BC}"/>
              </a:ext>
            </a:extLst>
          </p:cNvPr>
          <p:cNvSpPr/>
          <p:nvPr/>
        </p:nvSpPr>
        <p:spPr>
          <a:xfrm>
            <a:off x="9817024" y="42739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Cube 207">
            <a:extLst>
              <a:ext uri="{FF2B5EF4-FFF2-40B4-BE49-F238E27FC236}">
                <a16:creationId xmlns:a16="http://schemas.microsoft.com/office/drawing/2014/main" id="{85F4CF09-48F9-4339-AF00-820E34F8E5AF}"/>
              </a:ext>
            </a:extLst>
          </p:cNvPr>
          <p:cNvSpPr/>
          <p:nvPr/>
        </p:nvSpPr>
        <p:spPr>
          <a:xfrm>
            <a:off x="10203755" y="444167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Cube 208">
            <a:extLst>
              <a:ext uri="{FF2B5EF4-FFF2-40B4-BE49-F238E27FC236}">
                <a16:creationId xmlns:a16="http://schemas.microsoft.com/office/drawing/2014/main" id="{9A5046DC-1ECB-4730-BBCF-31C8527732B5}"/>
              </a:ext>
            </a:extLst>
          </p:cNvPr>
          <p:cNvSpPr/>
          <p:nvPr/>
        </p:nvSpPr>
        <p:spPr>
          <a:xfrm>
            <a:off x="7018098" y="44536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Cube 209">
            <a:extLst>
              <a:ext uri="{FF2B5EF4-FFF2-40B4-BE49-F238E27FC236}">
                <a16:creationId xmlns:a16="http://schemas.microsoft.com/office/drawing/2014/main" id="{37A36A88-702F-4659-88E0-105933289229}"/>
              </a:ext>
            </a:extLst>
          </p:cNvPr>
          <p:cNvSpPr/>
          <p:nvPr/>
        </p:nvSpPr>
        <p:spPr>
          <a:xfrm>
            <a:off x="7542399" y="44536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Cube 210">
            <a:extLst>
              <a:ext uri="{FF2B5EF4-FFF2-40B4-BE49-F238E27FC236}">
                <a16:creationId xmlns:a16="http://schemas.microsoft.com/office/drawing/2014/main" id="{31AD2350-5907-4EC9-A51C-5DDDB4C25E47}"/>
              </a:ext>
            </a:extLst>
          </p:cNvPr>
          <p:cNvSpPr/>
          <p:nvPr/>
        </p:nvSpPr>
        <p:spPr>
          <a:xfrm>
            <a:off x="8066700" y="44536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Cube 211">
            <a:extLst>
              <a:ext uri="{FF2B5EF4-FFF2-40B4-BE49-F238E27FC236}">
                <a16:creationId xmlns:a16="http://schemas.microsoft.com/office/drawing/2014/main" id="{FB78F778-34B2-4EA5-8A37-36BC55BFED30}"/>
              </a:ext>
            </a:extLst>
          </p:cNvPr>
          <p:cNvSpPr/>
          <p:nvPr/>
        </p:nvSpPr>
        <p:spPr>
          <a:xfrm>
            <a:off x="8591001" y="44536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DDA584F0-94A4-4654-B563-1AE6A01EC07B}"/>
              </a:ext>
            </a:extLst>
          </p:cNvPr>
          <p:cNvSpPr/>
          <p:nvPr/>
        </p:nvSpPr>
        <p:spPr>
          <a:xfrm>
            <a:off x="9115302" y="4453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Cube 213">
            <a:extLst>
              <a:ext uri="{FF2B5EF4-FFF2-40B4-BE49-F238E27FC236}">
                <a16:creationId xmlns:a16="http://schemas.microsoft.com/office/drawing/2014/main" id="{CFAC0667-F67E-470A-94CB-E6A2BD7A0C1A}"/>
              </a:ext>
            </a:extLst>
          </p:cNvPr>
          <p:cNvSpPr/>
          <p:nvPr/>
        </p:nvSpPr>
        <p:spPr>
          <a:xfrm>
            <a:off x="9639603" y="44536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Cube 214">
            <a:extLst>
              <a:ext uri="{FF2B5EF4-FFF2-40B4-BE49-F238E27FC236}">
                <a16:creationId xmlns:a16="http://schemas.microsoft.com/office/drawing/2014/main" id="{62F585E5-7219-47EB-8459-C79693B2092B}"/>
              </a:ext>
            </a:extLst>
          </p:cNvPr>
          <p:cNvSpPr/>
          <p:nvPr/>
        </p:nvSpPr>
        <p:spPr>
          <a:xfrm>
            <a:off x="10026334" y="462136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Cube 215">
            <a:extLst>
              <a:ext uri="{FF2B5EF4-FFF2-40B4-BE49-F238E27FC236}">
                <a16:creationId xmlns:a16="http://schemas.microsoft.com/office/drawing/2014/main" id="{E37BAD98-2144-42DB-8DC8-40A81742C43C}"/>
              </a:ext>
            </a:extLst>
          </p:cNvPr>
          <p:cNvSpPr/>
          <p:nvPr/>
        </p:nvSpPr>
        <p:spPr>
          <a:xfrm>
            <a:off x="6840677" y="46333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Cube 216">
            <a:extLst>
              <a:ext uri="{FF2B5EF4-FFF2-40B4-BE49-F238E27FC236}">
                <a16:creationId xmlns:a16="http://schemas.microsoft.com/office/drawing/2014/main" id="{EE398349-DB66-4E6A-B065-740A1B548EAC}"/>
              </a:ext>
            </a:extLst>
          </p:cNvPr>
          <p:cNvSpPr/>
          <p:nvPr/>
        </p:nvSpPr>
        <p:spPr>
          <a:xfrm>
            <a:off x="7364978" y="46333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Cube 217">
            <a:extLst>
              <a:ext uri="{FF2B5EF4-FFF2-40B4-BE49-F238E27FC236}">
                <a16:creationId xmlns:a16="http://schemas.microsoft.com/office/drawing/2014/main" id="{F950E6F4-201B-434B-98B4-A58966B301C5}"/>
              </a:ext>
            </a:extLst>
          </p:cNvPr>
          <p:cNvSpPr/>
          <p:nvPr/>
        </p:nvSpPr>
        <p:spPr>
          <a:xfrm>
            <a:off x="7889279" y="46333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Cube 218">
            <a:extLst>
              <a:ext uri="{FF2B5EF4-FFF2-40B4-BE49-F238E27FC236}">
                <a16:creationId xmlns:a16="http://schemas.microsoft.com/office/drawing/2014/main" id="{A17E2112-ECE9-4915-93F2-AB0C22039F4F}"/>
              </a:ext>
            </a:extLst>
          </p:cNvPr>
          <p:cNvSpPr/>
          <p:nvPr/>
        </p:nvSpPr>
        <p:spPr>
          <a:xfrm>
            <a:off x="8413580" y="46333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Cube 219">
            <a:extLst>
              <a:ext uri="{FF2B5EF4-FFF2-40B4-BE49-F238E27FC236}">
                <a16:creationId xmlns:a16="http://schemas.microsoft.com/office/drawing/2014/main" id="{B3E569A1-CAED-4E9E-97C5-EB99A6A06A7C}"/>
              </a:ext>
            </a:extLst>
          </p:cNvPr>
          <p:cNvSpPr/>
          <p:nvPr/>
        </p:nvSpPr>
        <p:spPr>
          <a:xfrm>
            <a:off x="8937881" y="4633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72C35DC3-148F-4BE6-AB52-E53A84408CE4}"/>
              </a:ext>
            </a:extLst>
          </p:cNvPr>
          <p:cNvSpPr/>
          <p:nvPr/>
        </p:nvSpPr>
        <p:spPr>
          <a:xfrm>
            <a:off x="9462182" y="46333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Cube 221">
            <a:extLst>
              <a:ext uri="{FF2B5EF4-FFF2-40B4-BE49-F238E27FC236}">
                <a16:creationId xmlns:a16="http://schemas.microsoft.com/office/drawing/2014/main" id="{0E3BC7C9-15BC-4212-BD37-D0BF1515FC0E}"/>
              </a:ext>
            </a:extLst>
          </p:cNvPr>
          <p:cNvSpPr/>
          <p:nvPr/>
        </p:nvSpPr>
        <p:spPr>
          <a:xfrm>
            <a:off x="9972829" y="40664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Cube 222">
            <a:extLst>
              <a:ext uri="{FF2B5EF4-FFF2-40B4-BE49-F238E27FC236}">
                <a16:creationId xmlns:a16="http://schemas.microsoft.com/office/drawing/2014/main" id="{21EF8598-B60A-456A-8970-335DF6AD5C8B}"/>
              </a:ext>
            </a:extLst>
          </p:cNvPr>
          <p:cNvSpPr/>
          <p:nvPr/>
        </p:nvSpPr>
        <p:spPr>
          <a:xfrm>
            <a:off x="6810754" y="40771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Cube 223">
            <a:extLst>
              <a:ext uri="{FF2B5EF4-FFF2-40B4-BE49-F238E27FC236}">
                <a16:creationId xmlns:a16="http://schemas.microsoft.com/office/drawing/2014/main" id="{00D10C6C-8671-476B-B6A7-D26A391C1963}"/>
              </a:ext>
            </a:extLst>
          </p:cNvPr>
          <p:cNvSpPr/>
          <p:nvPr/>
        </p:nvSpPr>
        <p:spPr>
          <a:xfrm>
            <a:off x="7335055" y="40771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Cube 224">
            <a:extLst>
              <a:ext uri="{FF2B5EF4-FFF2-40B4-BE49-F238E27FC236}">
                <a16:creationId xmlns:a16="http://schemas.microsoft.com/office/drawing/2014/main" id="{B3C47A35-0C4F-4950-956E-2AC68F006360}"/>
              </a:ext>
            </a:extLst>
          </p:cNvPr>
          <p:cNvSpPr/>
          <p:nvPr/>
        </p:nvSpPr>
        <p:spPr>
          <a:xfrm>
            <a:off x="7859356" y="40771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Cube 225">
            <a:extLst>
              <a:ext uri="{FF2B5EF4-FFF2-40B4-BE49-F238E27FC236}">
                <a16:creationId xmlns:a16="http://schemas.microsoft.com/office/drawing/2014/main" id="{3D875A2D-F59E-488E-A1D4-D13BA7ABEBB6}"/>
              </a:ext>
            </a:extLst>
          </p:cNvPr>
          <p:cNvSpPr/>
          <p:nvPr/>
        </p:nvSpPr>
        <p:spPr>
          <a:xfrm>
            <a:off x="8383657" y="40771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Cube 226">
            <a:extLst>
              <a:ext uri="{FF2B5EF4-FFF2-40B4-BE49-F238E27FC236}">
                <a16:creationId xmlns:a16="http://schemas.microsoft.com/office/drawing/2014/main" id="{43CEF3B1-91F5-46F4-8757-324014ED3BDC}"/>
              </a:ext>
            </a:extLst>
          </p:cNvPr>
          <p:cNvSpPr/>
          <p:nvPr/>
        </p:nvSpPr>
        <p:spPr>
          <a:xfrm>
            <a:off x="8907958" y="40771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FAE4C8BC-95CB-4774-853B-129D780176B5}"/>
              </a:ext>
            </a:extLst>
          </p:cNvPr>
          <p:cNvSpPr/>
          <p:nvPr/>
        </p:nvSpPr>
        <p:spPr>
          <a:xfrm>
            <a:off x="9432259" y="40771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Cube 228">
            <a:extLst>
              <a:ext uri="{FF2B5EF4-FFF2-40B4-BE49-F238E27FC236}">
                <a16:creationId xmlns:a16="http://schemas.microsoft.com/office/drawing/2014/main" id="{7D88C353-1E8A-4867-A72A-94AEE0E7DDB2}"/>
              </a:ext>
            </a:extLst>
          </p:cNvPr>
          <p:cNvSpPr/>
          <p:nvPr/>
        </p:nvSpPr>
        <p:spPr>
          <a:xfrm>
            <a:off x="10891876" y="3148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Cube 229">
            <a:extLst>
              <a:ext uri="{FF2B5EF4-FFF2-40B4-BE49-F238E27FC236}">
                <a16:creationId xmlns:a16="http://schemas.microsoft.com/office/drawing/2014/main" id="{604671A4-290A-4F1A-9E71-9B925C18177D}"/>
              </a:ext>
            </a:extLst>
          </p:cNvPr>
          <p:cNvSpPr/>
          <p:nvPr/>
        </p:nvSpPr>
        <p:spPr>
          <a:xfrm>
            <a:off x="7729801" y="31592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Cube 230">
            <a:extLst>
              <a:ext uri="{FF2B5EF4-FFF2-40B4-BE49-F238E27FC236}">
                <a16:creationId xmlns:a16="http://schemas.microsoft.com/office/drawing/2014/main" id="{2F634C82-91E8-4319-8831-283527644A6F}"/>
              </a:ext>
            </a:extLst>
          </p:cNvPr>
          <p:cNvSpPr/>
          <p:nvPr/>
        </p:nvSpPr>
        <p:spPr>
          <a:xfrm>
            <a:off x="8254102" y="315929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Cube 231">
            <a:extLst>
              <a:ext uri="{FF2B5EF4-FFF2-40B4-BE49-F238E27FC236}">
                <a16:creationId xmlns:a16="http://schemas.microsoft.com/office/drawing/2014/main" id="{4AF3E9A3-CC7F-410A-976B-1258ECA33F6F}"/>
              </a:ext>
            </a:extLst>
          </p:cNvPr>
          <p:cNvSpPr/>
          <p:nvPr/>
        </p:nvSpPr>
        <p:spPr>
          <a:xfrm>
            <a:off x="8778403" y="315929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Cube 232">
            <a:extLst>
              <a:ext uri="{FF2B5EF4-FFF2-40B4-BE49-F238E27FC236}">
                <a16:creationId xmlns:a16="http://schemas.microsoft.com/office/drawing/2014/main" id="{4A738FE9-2C17-4B50-8A9B-242F0CA19F6A}"/>
              </a:ext>
            </a:extLst>
          </p:cNvPr>
          <p:cNvSpPr/>
          <p:nvPr/>
        </p:nvSpPr>
        <p:spPr>
          <a:xfrm>
            <a:off x="9302704" y="315928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Cube 233">
            <a:extLst>
              <a:ext uri="{FF2B5EF4-FFF2-40B4-BE49-F238E27FC236}">
                <a16:creationId xmlns:a16="http://schemas.microsoft.com/office/drawing/2014/main" id="{4A37DEA3-202C-4B47-A9D0-B8B41E378CAA}"/>
              </a:ext>
            </a:extLst>
          </p:cNvPr>
          <p:cNvSpPr/>
          <p:nvPr/>
        </p:nvSpPr>
        <p:spPr>
          <a:xfrm>
            <a:off x="9827005" y="31592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Cube 234">
            <a:extLst>
              <a:ext uri="{FF2B5EF4-FFF2-40B4-BE49-F238E27FC236}">
                <a16:creationId xmlns:a16="http://schemas.microsoft.com/office/drawing/2014/main" id="{F681DEA3-9A9C-4E9E-92EA-FFDBB18D8AC8}"/>
              </a:ext>
            </a:extLst>
          </p:cNvPr>
          <p:cNvSpPr/>
          <p:nvPr/>
        </p:nvSpPr>
        <p:spPr>
          <a:xfrm>
            <a:off x="10351306" y="31592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Cube 235">
            <a:extLst>
              <a:ext uri="{FF2B5EF4-FFF2-40B4-BE49-F238E27FC236}">
                <a16:creationId xmlns:a16="http://schemas.microsoft.com/office/drawing/2014/main" id="{82D89B12-94B0-491E-8FF7-7DA898191C47}"/>
              </a:ext>
            </a:extLst>
          </p:cNvPr>
          <p:cNvSpPr/>
          <p:nvPr/>
        </p:nvSpPr>
        <p:spPr>
          <a:xfrm>
            <a:off x="10714455" y="3328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Cube 236">
            <a:extLst>
              <a:ext uri="{FF2B5EF4-FFF2-40B4-BE49-F238E27FC236}">
                <a16:creationId xmlns:a16="http://schemas.microsoft.com/office/drawing/2014/main" id="{0BF65D4C-ACBA-4732-A1A3-C204948038DA}"/>
              </a:ext>
            </a:extLst>
          </p:cNvPr>
          <p:cNvSpPr/>
          <p:nvPr/>
        </p:nvSpPr>
        <p:spPr>
          <a:xfrm>
            <a:off x="7552380" y="33389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Cube 237">
            <a:extLst>
              <a:ext uri="{FF2B5EF4-FFF2-40B4-BE49-F238E27FC236}">
                <a16:creationId xmlns:a16="http://schemas.microsoft.com/office/drawing/2014/main" id="{30055377-BFF0-4F43-8CD2-4B3456F08727}"/>
              </a:ext>
            </a:extLst>
          </p:cNvPr>
          <p:cNvSpPr/>
          <p:nvPr/>
        </p:nvSpPr>
        <p:spPr>
          <a:xfrm>
            <a:off x="8076681" y="333898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Cube 238">
            <a:extLst>
              <a:ext uri="{FF2B5EF4-FFF2-40B4-BE49-F238E27FC236}">
                <a16:creationId xmlns:a16="http://schemas.microsoft.com/office/drawing/2014/main" id="{71671B88-01C6-48E3-A50D-9E77325C89FB}"/>
              </a:ext>
            </a:extLst>
          </p:cNvPr>
          <p:cNvSpPr/>
          <p:nvPr/>
        </p:nvSpPr>
        <p:spPr>
          <a:xfrm>
            <a:off x="8600982" y="333898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Cube 239">
            <a:extLst>
              <a:ext uri="{FF2B5EF4-FFF2-40B4-BE49-F238E27FC236}">
                <a16:creationId xmlns:a16="http://schemas.microsoft.com/office/drawing/2014/main" id="{0A3B7F91-F632-494C-A1C6-27C24B82DAB9}"/>
              </a:ext>
            </a:extLst>
          </p:cNvPr>
          <p:cNvSpPr/>
          <p:nvPr/>
        </p:nvSpPr>
        <p:spPr>
          <a:xfrm>
            <a:off x="9125283" y="333898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Cube 240">
            <a:extLst>
              <a:ext uri="{FF2B5EF4-FFF2-40B4-BE49-F238E27FC236}">
                <a16:creationId xmlns:a16="http://schemas.microsoft.com/office/drawing/2014/main" id="{33EC1A88-B224-4389-9D28-FB9A06D7B391}"/>
              </a:ext>
            </a:extLst>
          </p:cNvPr>
          <p:cNvSpPr/>
          <p:nvPr/>
        </p:nvSpPr>
        <p:spPr>
          <a:xfrm>
            <a:off x="9649584" y="33389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Cube 241">
            <a:extLst>
              <a:ext uri="{FF2B5EF4-FFF2-40B4-BE49-F238E27FC236}">
                <a16:creationId xmlns:a16="http://schemas.microsoft.com/office/drawing/2014/main" id="{83745947-2968-4FE8-82FF-E11ED4F3D25A}"/>
              </a:ext>
            </a:extLst>
          </p:cNvPr>
          <p:cNvSpPr/>
          <p:nvPr/>
        </p:nvSpPr>
        <p:spPr>
          <a:xfrm>
            <a:off x="10173885" y="3338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Cube 242">
            <a:extLst>
              <a:ext uri="{FF2B5EF4-FFF2-40B4-BE49-F238E27FC236}">
                <a16:creationId xmlns:a16="http://schemas.microsoft.com/office/drawing/2014/main" id="{16E6E1AF-0149-4088-9AB1-0746981D8E11}"/>
              </a:ext>
            </a:extLst>
          </p:cNvPr>
          <p:cNvSpPr/>
          <p:nvPr/>
        </p:nvSpPr>
        <p:spPr>
          <a:xfrm>
            <a:off x="10537034" y="35079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Cube 243">
            <a:extLst>
              <a:ext uri="{FF2B5EF4-FFF2-40B4-BE49-F238E27FC236}">
                <a16:creationId xmlns:a16="http://schemas.microsoft.com/office/drawing/2014/main" id="{9DA13B0D-A524-4C17-A364-42EFDF02A94F}"/>
              </a:ext>
            </a:extLst>
          </p:cNvPr>
          <p:cNvSpPr/>
          <p:nvPr/>
        </p:nvSpPr>
        <p:spPr>
          <a:xfrm>
            <a:off x="7374959" y="35186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Cube 244">
            <a:extLst>
              <a:ext uri="{FF2B5EF4-FFF2-40B4-BE49-F238E27FC236}">
                <a16:creationId xmlns:a16="http://schemas.microsoft.com/office/drawing/2014/main" id="{2B410BDB-4167-440E-A984-D3CB75448CBB}"/>
              </a:ext>
            </a:extLst>
          </p:cNvPr>
          <p:cNvSpPr/>
          <p:nvPr/>
        </p:nvSpPr>
        <p:spPr>
          <a:xfrm>
            <a:off x="7899260" y="35186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Cube 245">
            <a:extLst>
              <a:ext uri="{FF2B5EF4-FFF2-40B4-BE49-F238E27FC236}">
                <a16:creationId xmlns:a16="http://schemas.microsoft.com/office/drawing/2014/main" id="{98A275D2-C143-4EAF-BE06-29C693F00E93}"/>
              </a:ext>
            </a:extLst>
          </p:cNvPr>
          <p:cNvSpPr/>
          <p:nvPr/>
        </p:nvSpPr>
        <p:spPr>
          <a:xfrm>
            <a:off x="8423561" y="3518682"/>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Cube 246">
            <a:extLst>
              <a:ext uri="{FF2B5EF4-FFF2-40B4-BE49-F238E27FC236}">
                <a16:creationId xmlns:a16="http://schemas.microsoft.com/office/drawing/2014/main" id="{9E4CCE16-CF61-4582-8F28-3D990DAD4B6C}"/>
              </a:ext>
            </a:extLst>
          </p:cNvPr>
          <p:cNvSpPr/>
          <p:nvPr/>
        </p:nvSpPr>
        <p:spPr>
          <a:xfrm>
            <a:off x="8947862" y="35186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Cube 247">
            <a:extLst>
              <a:ext uri="{FF2B5EF4-FFF2-40B4-BE49-F238E27FC236}">
                <a16:creationId xmlns:a16="http://schemas.microsoft.com/office/drawing/2014/main" id="{78DEDEA1-95F8-49EC-80CE-3908838CE639}"/>
              </a:ext>
            </a:extLst>
          </p:cNvPr>
          <p:cNvSpPr/>
          <p:nvPr/>
        </p:nvSpPr>
        <p:spPr>
          <a:xfrm>
            <a:off x="9472163" y="35186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Cube 248">
            <a:extLst>
              <a:ext uri="{FF2B5EF4-FFF2-40B4-BE49-F238E27FC236}">
                <a16:creationId xmlns:a16="http://schemas.microsoft.com/office/drawing/2014/main" id="{20008041-376B-471E-BCEA-DD4483631DEF}"/>
              </a:ext>
            </a:extLst>
          </p:cNvPr>
          <p:cNvSpPr/>
          <p:nvPr/>
        </p:nvSpPr>
        <p:spPr>
          <a:xfrm>
            <a:off x="9996464" y="35186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Cube 249">
            <a:extLst>
              <a:ext uri="{FF2B5EF4-FFF2-40B4-BE49-F238E27FC236}">
                <a16:creationId xmlns:a16="http://schemas.microsoft.com/office/drawing/2014/main" id="{B1E5F38B-3079-4F1E-B7A2-3A5B2E51FBB9}"/>
              </a:ext>
            </a:extLst>
          </p:cNvPr>
          <p:cNvSpPr/>
          <p:nvPr/>
        </p:nvSpPr>
        <p:spPr>
          <a:xfrm>
            <a:off x="10359613" y="3687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ube 250">
            <a:extLst>
              <a:ext uri="{FF2B5EF4-FFF2-40B4-BE49-F238E27FC236}">
                <a16:creationId xmlns:a16="http://schemas.microsoft.com/office/drawing/2014/main" id="{F30EDC56-7B49-4548-B5C1-4FF097DE7ED9}"/>
              </a:ext>
            </a:extLst>
          </p:cNvPr>
          <p:cNvSpPr/>
          <p:nvPr/>
        </p:nvSpPr>
        <p:spPr>
          <a:xfrm>
            <a:off x="7197538" y="36983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ube 251">
            <a:extLst>
              <a:ext uri="{FF2B5EF4-FFF2-40B4-BE49-F238E27FC236}">
                <a16:creationId xmlns:a16="http://schemas.microsoft.com/office/drawing/2014/main" id="{41B70B18-1A35-45C6-A33B-808FE6D7547E}"/>
              </a:ext>
            </a:extLst>
          </p:cNvPr>
          <p:cNvSpPr/>
          <p:nvPr/>
        </p:nvSpPr>
        <p:spPr>
          <a:xfrm>
            <a:off x="7721839" y="36983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ube 252">
            <a:extLst>
              <a:ext uri="{FF2B5EF4-FFF2-40B4-BE49-F238E27FC236}">
                <a16:creationId xmlns:a16="http://schemas.microsoft.com/office/drawing/2014/main" id="{5756ABB3-AAE8-400D-BBF0-B104C2DB240F}"/>
              </a:ext>
            </a:extLst>
          </p:cNvPr>
          <p:cNvSpPr/>
          <p:nvPr/>
        </p:nvSpPr>
        <p:spPr>
          <a:xfrm>
            <a:off x="8246140" y="36983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ube 253">
            <a:extLst>
              <a:ext uri="{FF2B5EF4-FFF2-40B4-BE49-F238E27FC236}">
                <a16:creationId xmlns:a16="http://schemas.microsoft.com/office/drawing/2014/main" id="{5696A51F-498B-4898-AAA3-19B855F550C5}"/>
              </a:ext>
            </a:extLst>
          </p:cNvPr>
          <p:cNvSpPr/>
          <p:nvPr/>
        </p:nvSpPr>
        <p:spPr>
          <a:xfrm>
            <a:off x="8770441" y="36983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ube 254">
            <a:extLst>
              <a:ext uri="{FF2B5EF4-FFF2-40B4-BE49-F238E27FC236}">
                <a16:creationId xmlns:a16="http://schemas.microsoft.com/office/drawing/2014/main" id="{FB611125-4C44-4C06-A2DE-8A27607DE659}"/>
              </a:ext>
            </a:extLst>
          </p:cNvPr>
          <p:cNvSpPr/>
          <p:nvPr/>
        </p:nvSpPr>
        <p:spPr>
          <a:xfrm>
            <a:off x="9294742" y="36983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Cube 255">
            <a:extLst>
              <a:ext uri="{FF2B5EF4-FFF2-40B4-BE49-F238E27FC236}">
                <a16:creationId xmlns:a16="http://schemas.microsoft.com/office/drawing/2014/main" id="{F1E8A284-6D5D-441A-A074-B48649A2B361}"/>
              </a:ext>
            </a:extLst>
          </p:cNvPr>
          <p:cNvSpPr/>
          <p:nvPr/>
        </p:nvSpPr>
        <p:spPr>
          <a:xfrm>
            <a:off x="9819043" y="36983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Cube 256">
            <a:extLst>
              <a:ext uri="{FF2B5EF4-FFF2-40B4-BE49-F238E27FC236}">
                <a16:creationId xmlns:a16="http://schemas.microsoft.com/office/drawing/2014/main" id="{AB5D5F66-3EFF-46BD-8BD0-B6889368E1C1}"/>
              </a:ext>
            </a:extLst>
          </p:cNvPr>
          <p:cNvSpPr/>
          <p:nvPr/>
        </p:nvSpPr>
        <p:spPr>
          <a:xfrm>
            <a:off x="10182192" y="38673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ube 257">
            <a:extLst>
              <a:ext uri="{FF2B5EF4-FFF2-40B4-BE49-F238E27FC236}">
                <a16:creationId xmlns:a16="http://schemas.microsoft.com/office/drawing/2014/main" id="{FB1B32BB-DDB1-4480-B400-686A0FFDB6E8}"/>
              </a:ext>
            </a:extLst>
          </p:cNvPr>
          <p:cNvSpPr/>
          <p:nvPr/>
        </p:nvSpPr>
        <p:spPr>
          <a:xfrm>
            <a:off x="7020117" y="38780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ube 258">
            <a:extLst>
              <a:ext uri="{FF2B5EF4-FFF2-40B4-BE49-F238E27FC236}">
                <a16:creationId xmlns:a16="http://schemas.microsoft.com/office/drawing/2014/main" id="{3E3E9233-E0AD-4099-B712-1A6AA65C22D7}"/>
              </a:ext>
            </a:extLst>
          </p:cNvPr>
          <p:cNvSpPr/>
          <p:nvPr/>
        </p:nvSpPr>
        <p:spPr>
          <a:xfrm>
            <a:off x="7544418" y="387807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ube 259">
            <a:extLst>
              <a:ext uri="{FF2B5EF4-FFF2-40B4-BE49-F238E27FC236}">
                <a16:creationId xmlns:a16="http://schemas.microsoft.com/office/drawing/2014/main" id="{3598DCA3-EF1F-400B-B73D-8A2BEF0B72B0}"/>
              </a:ext>
            </a:extLst>
          </p:cNvPr>
          <p:cNvSpPr/>
          <p:nvPr/>
        </p:nvSpPr>
        <p:spPr>
          <a:xfrm>
            <a:off x="8068719" y="387807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ube 260">
            <a:extLst>
              <a:ext uri="{FF2B5EF4-FFF2-40B4-BE49-F238E27FC236}">
                <a16:creationId xmlns:a16="http://schemas.microsoft.com/office/drawing/2014/main" id="{A7231174-4BE9-4A71-B078-E2CEC31FE7AF}"/>
              </a:ext>
            </a:extLst>
          </p:cNvPr>
          <p:cNvSpPr/>
          <p:nvPr/>
        </p:nvSpPr>
        <p:spPr>
          <a:xfrm>
            <a:off x="8593020" y="387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Cube 261">
            <a:extLst>
              <a:ext uri="{FF2B5EF4-FFF2-40B4-BE49-F238E27FC236}">
                <a16:creationId xmlns:a16="http://schemas.microsoft.com/office/drawing/2014/main" id="{6A237122-8A93-42F9-93ED-ECB609421821}"/>
              </a:ext>
            </a:extLst>
          </p:cNvPr>
          <p:cNvSpPr/>
          <p:nvPr/>
        </p:nvSpPr>
        <p:spPr>
          <a:xfrm>
            <a:off x="9117321" y="387807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Cube 262">
            <a:extLst>
              <a:ext uri="{FF2B5EF4-FFF2-40B4-BE49-F238E27FC236}">
                <a16:creationId xmlns:a16="http://schemas.microsoft.com/office/drawing/2014/main" id="{8442FDCD-556D-47A2-9D3F-0BDEE0808DFB}"/>
              </a:ext>
            </a:extLst>
          </p:cNvPr>
          <p:cNvSpPr/>
          <p:nvPr/>
        </p:nvSpPr>
        <p:spPr>
          <a:xfrm>
            <a:off x="9641622" y="387807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Cube 263">
            <a:extLst>
              <a:ext uri="{FF2B5EF4-FFF2-40B4-BE49-F238E27FC236}">
                <a16:creationId xmlns:a16="http://schemas.microsoft.com/office/drawing/2014/main" id="{FED0057A-E6C8-4BD7-BB3A-50EEB3DB94CF}"/>
              </a:ext>
            </a:extLst>
          </p:cNvPr>
          <p:cNvSpPr/>
          <p:nvPr/>
        </p:nvSpPr>
        <p:spPr>
          <a:xfrm>
            <a:off x="6835776" y="3514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Cube 264">
            <a:extLst>
              <a:ext uri="{FF2B5EF4-FFF2-40B4-BE49-F238E27FC236}">
                <a16:creationId xmlns:a16="http://schemas.microsoft.com/office/drawing/2014/main" id="{7B8C0339-1D01-4479-9B52-5D0B360841DB}"/>
              </a:ext>
            </a:extLst>
          </p:cNvPr>
          <p:cNvSpPr/>
          <p:nvPr/>
        </p:nvSpPr>
        <p:spPr>
          <a:xfrm>
            <a:off x="7360077" y="3514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Cube 265">
            <a:extLst>
              <a:ext uri="{FF2B5EF4-FFF2-40B4-BE49-F238E27FC236}">
                <a16:creationId xmlns:a16="http://schemas.microsoft.com/office/drawing/2014/main" id="{DFF6DD79-B960-4F07-8E89-1C0CB9FA0753}"/>
              </a:ext>
            </a:extLst>
          </p:cNvPr>
          <p:cNvSpPr/>
          <p:nvPr/>
        </p:nvSpPr>
        <p:spPr>
          <a:xfrm>
            <a:off x="7884378" y="3514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Cube 266">
            <a:extLst>
              <a:ext uri="{FF2B5EF4-FFF2-40B4-BE49-F238E27FC236}">
                <a16:creationId xmlns:a16="http://schemas.microsoft.com/office/drawing/2014/main" id="{8D9C9A00-E4F5-4534-8991-70905C202075}"/>
              </a:ext>
            </a:extLst>
          </p:cNvPr>
          <p:cNvSpPr/>
          <p:nvPr/>
        </p:nvSpPr>
        <p:spPr>
          <a:xfrm>
            <a:off x="8408679" y="3514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Cube 267">
            <a:extLst>
              <a:ext uri="{FF2B5EF4-FFF2-40B4-BE49-F238E27FC236}">
                <a16:creationId xmlns:a16="http://schemas.microsoft.com/office/drawing/2014/main" id="{64FDAD60-A819-4C6B-9EF4-8C6A1987C046}"/>
              </a:ext>
            </a:extLst>
          </p:cNvPr>
          <p:cNvSpPr/>
          <p:nvPr/>
        </p:nvSpPr>
        <p:spPr>
          <a:xfrm>
            <a:off x="8932980" y="3514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Cube 268">
            <a:extLst>
              <a:ext uri="{FF2B5EF4-FFF2-40B4-BE49-F238E27FC236}">
                <a16:creationId xmlns:a16="http://schemas.microsoft.com/office/drawing/2014/main" id="{62CAE30E-1728-4CC7-8FB2-845CFA89D18C}"/>
              </a:ext>
            </a:extLst>
          </p:cNvPr>
          <p:cNvSpPr/>
          <p:nvPr/>
        </p:nvSpPr>
        <p:spPr>
          <a:xfrm>
            <a:off x="9457281" y="35146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Cube 269">
            <a:extLst>
              <a:ext uri="{FF2B5EF4-FFF2-40B4-BE49-F238E27FC236}">
                <a16:creationId xmlns:a16="http://schemas.microsoft.com/office/drawing/2014/main" id="{A23A185A-8587-4A8D-BA4F-E17C185CD218}"/>
              </a:ext>
            </a:extLst>
          </p:cNvPr>
          <p:cNvSpPr/>
          <p:nvPr/>
        </p:nvSpPr>
        <p:spPr>
          <a:xfrm>
            <a:off x="9981582" y="35146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Cube 270">
            <a:extLst>
              <a:ext uri="{FF2B5EF4-FFF2-40B4-BE49-F238E27FC236}">
                <a16:creationId xmlns:a16="http://schemas.microsoft.com/office/drawing/2014/main" id="{874E647C-D3A8-4D5B-A804-8695ADCBD7AD}"/>
              </a:ext>
            </a:extLst>
          </p:cNvPr>
          <p:cNvSpPr/>
          <p:nvPr/>
        </p:nvSpPr>
        <p:spPr>
          <a:xfrm>
            <a:off x="7754823" y="25969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Cube 271">
            <a:extLst>
              <a:ext uri="{FF2B5EF4-FFF2-40B4-BE49-F238E27FC236}">
                <a16:creationId xmlns:a16="http://schemas.microsoft.com/office/drawing/2014/main" id="{D80F4F91-4102-4EF3-83A9-444A4AD79E4A}"/>
              </a:ext>
            </a:extLst>
          </p:cNvPr>
          <p:cNvSpPr/>
          <p:nvPr/>
        </p:nvSpPr>
        <p:spPr>
          <a:xfrm>
            <a:off x="8279124" y="25969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Cube 272">
            <a:extLst>
              <a:ext uri="{FF2B5EF4-FFF2-40B4-BE49-F238E27FC236}">
                <a16:creationId xmlns:a16="http://schemas.microsoft.com/office/drawing/2014/main" id="{2312BD06-E703-4D30-AEA1-E7EA3841334D}"/>
              </a:ext>
            </a:extLst>
          </p:cNvPr>
          <p:cNvSpPr/>
          <p:nvPr/>
        </p:nvSpPr>
        <p:spPr>
          <a:xfrm>
            <a:off x="8803425" y="25969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Cube 273">
            <a:extLst>
              <a:ext uri="{FF2B5EF4-FFF2-40B4-BE49-F238E27FC236}">
                <a16:creationId xmlns:a16="http://schemas.microsoft.com/office/drawing/2014/main" id="{9F0D0BFB-525E-4E34-BD3D-8F31E07B6DA8}"/>
              </a:ext>
            </a:extLst>
          </p:cNvPr>
          <p:cNvSpPr/>
          <p:nvPr/>
        </p:nvSpPr>
        <p:spPr>
          <a:xfrm>
            <a:off x="9327726" y="25969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Cube 274">
            <a:extLst>
              <a:ext uri="{FF2B5EF4-FFF2-40B4-BE49-F238E27FC236}">
                <a16:creationId xmlns:a16="http://schemas.microsoft.com/office/drawing/2014/main" id="{167A6A93-2B78-41BE-881A-39C4D4403814}"/>
              </a:ext>
            </a:extLst>
          </p:cNvPr>
          <p:cNvSpPr/>
          <p:nvPr/>
        </p:nvSpPr>
        <p:spPr>
          <a:xfrm>
            <a:off x="9852027" y="25969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Cube 275">
            <a:extLst>
              <a:ext uri="{FF2B5EF4-FFF2-40B4-BE49-F238E27FC236}">
                <a16:creationId xmlns:a16="http://schemas.microsoft.com/office/drawing/2014/main" id="{C5800F01-73F2-43FF-BC86-FD81557C0990}"/>
              </a:ext>
            </a:extLst>
          </p:cNvPr>
          <p:cNvSpPr/>
          <p:nvPr/>
        </p:nvSpPr>
        <p:spPr>
          <a:xfrm>
            <a:off x="10376328" y="25969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Cube 276">
            <a:extLst>
              <a:ext uri="{FF2B5EF4-FFF2-40B4-BE49-F238E27FC236}">
                <a16:creationId xmlns:a16="http://schemas.microsoft.com/office/drawing/2014/main" id="{9CBAB029-86B7-4227-8C2E-CDE2AE333F32}"/>
              </a:ext>
            </a:extLst>
          </p:cNvPr>
          <p:cNvSpPr/>
          <p:nvPr/>
        </p:nvSpPr>
        <p:spPr>
          <a:xfrm>
            <a:off x="10900629" y="25969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Cube 277">
            <a:extLst>
              <a:ext uri="{FF2B5EF4-FFF2-40B4-BE49-F238E27FC236}">
                <a16:creationId xmlns:a16="http://schemas.microsoft.com/office/drawing/2014/main" id="{FF864BB5-0931-4E47-9400-68D752AAB9EB}"/>
              </a:ext>
            </a:extLst>
          </p:cNvPr>
          <p:cNvSpPr/>
          <p:nvPr/>
        </p:nvSpPr>
        <p:spPr>
          <a:xfrm>
            <a:off x="7577402" y="27766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Cube 278">
            <a:extLst>
              <a:ext uri="{FF2B5EF4-FFF2-40B4-BE49-F238E27FC236}">
                <a16:creationId xmlns:a16="http://schemas.microsoft.com/office/drawing/2014/main" id="{C505AC3F-4DCD-463A-B145-BC196444173A}"/>
              </a:ext>
            </a:extLst>
          </p:cNvPr>
          <p:cNvSpPr/>
          <p:nvPr/>
        </p:nvSpPr>
        <p:spPr>
          <a:xfrm>
            <a:off x="8101703" y="27766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Cube 279">
            <a:extLst>
              <a:ext uri="{FF2B5EF4-FFF2-40B4-BE49-F238E27FC236}">
                <a16:creationId xmlns:a16="http://schemas.microsoft.com/office/drawing/2014/main" id="{6B6E27E8-034F-4CAE-B7DF-5FDB3EFB0CBF}"/>
              </a:ext>
            </a:extLst>
          </p:cNvPr>
          <p:cNvSpPr/>
          <p:nvPr/>
        </p:nvSpPr>
        <p:spPr>
          <a:xfrm>
            <a:off x="8626004" y="27766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Cube 280">
            <a:extLst>
              <a:ext uri="{FF2B5EF4-FFF2-40B4-BE49-F238E27FC236}">
                <a16:creationId xmlns:a16="http://schemas.microsoft.com/office/drawing/2014/main" id="{F43B0C6C-3C3D-4481-B81C-B31318ED7075}"/>
              </a:ext>
            </a:extLst>
          </p:cNvPr>
          <p:cNvSpPr/>
          <p:nvPr/>
        </p:nvSpPr>
        <p:spPr>
          <a:xfrm>
            <a:off x="9150305" y="27766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Cube 281">
            <a:extLst>
              <a:ext uri="{FF2B5EF4-FFF2-40B4-BE49-F238E27FC236}">
                <a16:creationId xmlns:a16="http://schemas.microsoft.com/office/drawing/2014/main" id="{860267F6-1F57-4845-B4E1-C8504A09DCC2}"/>
              </a:ext>
            </a:extLst>
          </p:cNvPr>
          <p:cNvSpPr/>
          <p:nvPr/>
        </p:nvSpPr>
        <p:spPr>
          <a:xfrm>
            <a:off x="9674606" y="27766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Cube 282">
            <a:extLst>
              <a:ext uri="{FF2B5EF4-FFF2-40B4-BE49-F238E27FC236}">
                <a16:creationId xmlns:a16="http://schemas.microsoft.com/office/drawing/2014/main" id="{64867FBE-D43E-4F1B-8421-464E0E2FFB25}"/>
              </a:ext>
            </a:extLst>
          </p:cNvPr>
          <p:cNvSpPr/>
          <p:nvPr/>
        </p:nvSpPr>
        <p:spPr>
          <a:xfrm>
            <a:off x="10198907" y="27766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Cube 283">
            <a:extLst>
              <a:ext uri="{FF2B5EF4-FFF2-40B4-BE49-F238E27FC236}">
                <a16:creationId xmlns:a16="http://schemas.microsoft.com/office/drawing/2014/main" id="{DF37ABED-783A-4D55-91A6-CF952F6077CB}"/>
              </a:ext>
            </a:extLst>
          </p:cNvPr>
          <p:cNvSpPr/>
          <p:nvPr/>
        </p:nvSpPr>
        <p:spPr>
          <a:xfrm>
            <a:off x="10723208" y="27766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Cube 284">
            <a:extLst>
              <a:ext uri="{FF2B5EF4-FFF2-40B4-BE49-F238E27FC236}">
                <a16:creationId xmlns:a16="http://schemas.microsoft.com/office/drawing/2014/main" id="{FDAF2595-AFA0-4D0C-8790-7F4015465228}"/>
              </a:ext>
            </a:extLst>
          </p:cNvPr>
          <p:cNvSpPr/>
          <p:nvPr/>
        </p:nvSpPr>
        <p:spPr>
          <a:xfrm>
            <a:off x="7399981" y="29563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Cube 285">
            <a:extLst>
              <a:ext uri="{FF2B5EF4-FFF2-40B4-BE49-F238E27FC236}">
                <a16:creationId xmlns:a16="http://schemas.microsoft.com/office/drawing/2014/main" id="{99DE821F-026D-4549-8317-DB2774A24363}"/>
              </a:ext>
            </a:extLst>
          </p:cNvPr>
          <p:cNvSpPr/>
          <p:nvPr/>
        </p:nvSpPr>
        <p:spPr>
          <a:xfrm>
            <a:off x="7924282" y="29563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Cube 286">
            <a:extLst>
              <a:ext uri="{FF2B5EF4-FFF2-40B4-BE49-F238E27FC236}">
                <a16:creationId xmlns:a16="http://schemas.microsoft.com/office/drawing/2014/main" id="{8C921C1E-379C-4043-97B4-E2D6F876B678}"/>
              </a:ext>
            </a:extLst>
          </p:cNvPr>
          <p:cNvSpPr/>
          <p:nvPr/>
        </p:nvSpPr>
        <p:spPr>
          <a:xfrm>
            <a:off x="8448583" y="29563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Cube 287">
            <a:extLst>
              <a:ext uri="{FF2B5EF4-FFF2-40B4-BE49-F238E27FC236}">
                <a16:creationId xmlns:a16="http://schemas.microsoft.com/office/drawing/2014/main" id="{5E3F0DFF-9D3C-4A4B-A134-8DAF3D769440}"/>
              </a:ext>
            </a:extLst>
          </p:cNvPr>
          <p:cNvSpPr/>
          <p:nvPr/>
        </p:nvSpPr>
        <p:spPr>
          <a:xfrm>
            <a:off x="8972884" y="295633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Cube 288">
            <a:extLst>
              <a:ext uri="{FF2B5EF4-FFF2-40B4-BE49-F238E27FC236}">
                <a16:creationId xmlns:a16="http://schemas.microsoft.com/office/drawing/2014/main" id="{CC174733-8A6D-46C9-93E3-D83B99A3EE1E}"/>
              </a:ext>
            </a:extLst>
          </p:cNvPr>
          <p:cNvSpPr/>
          <p:nvPr/>
        </p:nvSpPr>
        <p:spPr>
          <a:xfrm>
            <a:off x="9497185" y="29563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Cube 289">
            <a:extLst>
              <a:ext uri="{FF2B5EF4-FFF2-40B4-BE49-F238E27FC236}">
                <a16:creationId xmlns:a16="http://schemas.microsoft.com/office/drawing/2014/main" id="{728D48AB-A866-44AD-9138-A9AD123E3FDA}"/>
              </a:ext>
            </a:extLst>
          </p:cNvPr>
          <p:cNvSpPr/>
          <p:nvPr/>
        </p:nvSpPr>
        <p:spPr>
          <a:xfrm>
            <a:off x="10021486" y="29563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Cube 290">
            <a:extLst>
              <a:ext uri="{FF2B5EF4-FFF2-40B4-BE49-F238E27FC236}">
                <a16:creationId xmlns:a16="http://schemas.microsoft.com/office/drawing/2014/main" id="{766DF65E-03B4-4B1A-B91A-E62FDD54F2EF}"/>
              </a:ext>
            </a:extLst>
          </p:cNvPr>
          <p:cNvSpPr/>
          <p:nvPr/>
        </p:nvSpPr>
        <p:spPr>
          <a:xfrm>
            <a:off x="10545787" y="29563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Cube 291">
            <a:extLst>
              <a:ext uri="{FF2B5EF4-FFF2-40B4-BE49-F238E27FC236}">
                <a16:creationId xmlns:a16="http://schemas.microsoft.com/office/drawing/2014/main" id="{C230F188-1616-4A30-9D20-FD9C8E7C562F}"/>
              </a:ext>
            </a:extLst>
          </p:cNvPr>
          <p:cNvSpPr/>
          <p:nvPr/>
        </p:nvSpPr>
        <p:spPr>
          <a:xfrm>
            <a:off x="7222560" y="31360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Cube 292">
            <a:extLst>
              <a:ext uri="{FF2B5EF4-FFF2-40B4-BE49-F238E27FC236}">
                <a16:creationId xmlns:a16="http://schemas.microsoft.com/office/drawing/2014/main" id="{203F262C-5F5F-45D8-B739-E454F1F7CE40}"/>
              </a:ext>
            </a:extLst>
          </p:cNvPr>
          <p:cNvSpPr/>
          <p:nvPr/>
        </p:nvSpPr>
        <p:spPr>
          <a:xfrm>
            <a:off x="7746861" y="31360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Cube 293">
            <a:extLst>
              <a:ext uri="{FF2B5EF4-FFF2-40B4-BE49-F238E27FC236}">
                <a16:creationId xmlns:a16="http://schemas.microsoft.com/office/drawing/2014/main" id="{AD89F766-70D6-4692-84B7-443BCD11D0BF}"/>
              </a:ext>
            </a:extLst>
          </p:cNvPr>
          <p:cNvSpPr/>
          <p:nvPr/>
        </p:nvSpPr>
        <p:spPr>
          <a:xfrm>
            <a:off x="8271162" y="31360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Cube 294">
            <a:extLst>
              <a:ext uri="{FF2B5EF4-FFF2-40B4-BE49-F238E27FC236}">
                <a16:creationId xmlns:a16="http://schemas.microsoft.com/office/drawing/2014/main" id="{E94820B0-F94C-4757-B9A7-4C955845F939}"/>
              </a:ext>
            </a:extLst>
          </p:cNvPr>
          <p:cNvSpPr/>
          <p:nvPr/>
        </p:nvSpPr>
        <p:spPr>
          <a:xfrm>
            <a:off x="8795463" y="31360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Cube 295">
            <a:extLst>
              <a:ext uri="{FF2B5EF4-FFF2-40B4-BE49-F238E27FC236}">
                <a16:creationId xmlns:a16="http://schemas.microsoft.com/office/drawing/2014/main" id="{8870219D-FD2E-4599-AE20-E43AF1C99E04}"/>
              </a:ext>
            </a:extLst>
          </p:cNvPr>
          <p:cNvSpPr/>
          <p:nvPr/>
        </p:nvSpPr>
        <p:spPr>
          <a:xfrm>
            <a:off x="9319764" y="31360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Cube 296">
            <a:extLst>
              <a:ext uri="{FF2B5EF4-FFF2-40B4-BE49-F238E27FC236}">
                <a16:creationId xmlns:a16="http://schemas.microsoft.com/office/drawing/2014/main" id="{40623464-7AC2-4123-87C2-B02FD074119D}"/>
              </a:ext>
            </a:extLst>
          </p:cNvPr>
          <p:cNvSpPr/>
          <p:nvPr/>
        </p:nvSpPr>
        <p:spPr>
          <a:xfrm>
            <a:off x="9844065" y="31360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Cube 297">
            <a:extLst>
              <a:ext uri="{FF2B5EF4-FFF2-40B4-BE49-F238E27FC236}">
                <a16:creationId xmlns:a16="http://schemas.microsoft.com/office/drawing/2014/main" id="{97E661EA-4E90-4A77-8032-E5A1E3E8362B}"/>
              </a:ext>
            </a:extLst>
          </p:cNvPr>
          <p:cNvSpPr/>
          <p:nvPr/>
        </p:nvSpPr>
        <p:spPr>
          <a:xfrm>
            <a:off x="10368366" y="31360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Cube 298">
            <a:extLst>
              <a:ext uri="{FF2B5EF4-FFF2-40B4-BE49-F238E27FC236}">
                <a16:creationId xmlns:a16="http://schemas.microsoft.com/office/drawing/2014/main" id="{63B9AD31-B14A-4578-8B3E-6106B38BA771}"/>
              </a:ext>
            </a:extLst>
          </p:cNvPr>
          <p:cNvSpPr/>
          <p:nvPr/>
        </p:nvSpPr>
        <p:spPr>
          <a:xfrm>
            <a:off x="7045139" y="33157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Cube 299">
            <a:extLst>
              <a:ext uri="{FF2B5EF4-FFF2-40B4-BE49-F238E27FC236}">
                <a16:creationId xmlns:a16="http://schemas.microsoft.com/office/drawing/2014/main" id="{E82DC791-2243-4927-AB46-963F32B51F4D}"/>
              </a:ext>
            </a:extLst>
          </p:cNvPr>
          <p:cNvSpPr/>
          <p:nvPr/>
        </p:nvSpPr>
        <p:spPr>
          <a:xfrm>
            <a:off x="7569440" y="33157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Cube 300">
            <a:extLst>
              <a:ext uri="{FF2B5EF4-FFF2-40B4-BE49-F238E27FC236}">
                <a16:creationId xmlns:a16="http://schemas.microsoft.com/office/drawing/2014/main" id="{CEE9B0D0-19D1-4616-9519-33D9FA904ED7}"/>
              </a:ext>
            </a:extLst>
          </p:cNvPr>
          <p:cNvSpPr/>
          <p:nvPr/>
        </p:nvSpPr>
        <p:spPr>
          <a:xfrm>
            <a:off x="8093741" y="33157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Cube 301">
            <a:extLst>
              <a:ext uri="{FF2B5EF4-FFF2-40B4-BE49-F238E27FC236}">
                <a16:creationId xmlns:a16="http://schemas.microsoft.com/office/drawing/2014/main" id="{323CB2F1-D0E5-48BC-964A-596976EE88D1}"/>
              </a:ext>
            </a:extLst>
          </p:cNvPr>
          <p:cNvSpPr/>
          <p:nvPr/>
        </p:nvSpPr>
        <p:spPr>
          <a:xfrm>
            <a:off x="8618042" y="33157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Cube 302">
            <a:extLst>
              <a:ext uri="{FF2B5EF4-FFF2-40B4-BE49-F238E27FC236}">
                <a16:creationId xmlns:a16="http://schemas.microsoft.com/office/drawing/2014/main" id="{5BF40631-CDB8-4F0D-B135-1C0C29F30DC1}"/>
              </a:ext>
            </a:extLst>
          </p:cNvPr>
          <p:cNvSpPr/>
          <p:nvPr/>
        </p:nvSpPr>
        <p:spPr>
          <a:xfrm>
            <a:off x="9142343" y="33157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Cube 303">
            <a:extLst>
              <a:ext uri="{FF2B5EF4-FFF2-40B4-BE49-F238E27FC236}">
                <a16:creationId xmlns:a16="http://schemas.microsoft.com/office/drawing/2014/main" id="{410954C1-8F39-4414-9407-4106C12210B9}"/>
              </a:ext>
            </a:extLst>
          </p:cNvPr>
          <p:cNvSpPr/>
          <p:nvPr/>
        </p:nvSpPr>
        <p:spPr>
          <a:xfrm>
            <a:off x="9666644" y="33157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Cube 304">
            <a:extLst>
              <a:ext uri="{FF2B5EF4-FFF2-40B4-BE49-F238E27FC236}">
                <a16:creationId xmlns:a16="http://schemas.microsoft.com/office/drawing/2014/main" id="{4698FE7D-E671-418F-8F23-13E2C4C50034}"/>
              </a:ext>
            </a:extLst>
          </p:cNvPr>
          <p:cNvSpPr/>
          <p:nvPr/>
        </p:nvSpPr>
        <p:spPr>
          <a:xfrm>
            <a:off x="10190945" y="33157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Cube 305">
            <a:extLst>
              <a:ext uri="{FF2B5EF4-FFF2-40B4-BE49-F238E27FC236}">
                <a16:creationId xmlns:a16="http://schemas.microsoft.com/office/drawing/2014/main" id="{1FE77287-C396-437D-99E7-064EFFFE37B4}"/>
              </a:ext>
            </a:extLst>
          </p:cNvPr>
          <p:cNvSpPr/>
          <p:nvPr/>
        </p:nvSpPr>
        <p:spPr>
          <a:xfrm>
            <a:off x="6815894" y="296461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Cube 306">
            <a:extLst>
              <a:ext uri="{FF2B5EF4-FFF2-40B4-BE49-F238E27FC236}">
                <a16:creationId xmlns:a16="http://schemas.microsoft.com/office/drawing/2014/main" id="{0FD2C8AB-9721-48B0-8D6F-AEBAAF510F73}"/>
              </a:ext>
            </a:extLst>
          </p:cNvPr>
          <p:cNvSpPr/>
          <p:nvPr/>
        </p:nvSpPr>
        <p:spPr>
          <a:xfrm>
            <a:off x="7340195" y="296461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Cube 307">
            <a:extLst>
              <a:ext uri="{FF2B5EF4-FFF2-40B4-BE49-F238E27FC236}">
                <a16:creationId xmlns:a16="http://schemas.microsoft.com/office/drawing/2014/main" id="{60AB1784-ADD4-4F82-B2D7-F0758B3BA4A3}"/>
              </a:ext>
            </a:extLst>
          </p:cNvPr>
          <p:cNvSpPr/>
          <p:nvPr/>
        </p:nvSpPr>
        <p:spPr>
          <a:xfrm>
            <a:off x="7864496" y="296461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Cube 308">
            <a:extLst>
              <a:ext uri="{FF2B5EF4-FFF2-40B4-BE49-F238E27FC236}">
                <a16:creationId xmlns:a16="http://schemas.microsoft.com/office/drawing/2014/main" id="{AD7C447D-ACA8-4A78-9495-8544E991C955}"/>
              </a:ext>
            </a:extLst>
          </p:cNvPr>
          <p:cNvSpPr/>
          <p:nvPr/>
        </p:nvSpPr>
        <p:spPr>
          <a:xfrm>
            <a:off x="8388797" y="296461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Cube 309">
            <a:extLst>
              <a:ext uri="{FF2B5EF4-FFF2-40B4-BE49-F238E27FC236}">
                <a16:creationId xmlns:a16="http://schemas.microsoft.com/office/drawing/2014/main" id="{DC39D6B5-A0AF-4287-966C-784DD63932F5}"/>
              </a:ext>
            </a:extLst>
          </p:cNvPr>
          <p:cNvSpPr/>
          <p:nvPr/>
        </p:nvSpPr>
        <p:spPr>
          <a:xfrm>
            <a:off x="8913098" y="296461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Cube 310">
            <a:extLst>
              <a:ext uri="{FF2B5EF4-FFF2-40B4-BE49-F238E27FC236}">
                <a16:creationId xmlns:a16="http://schemas.microsoft.com/office/drawing/2014/main" id="{D8493649-64C9-4ADF-8CF8-44FC6ED6FA68}"/>
              </a:ext>
            </a:extLst>
          </p:cNvPr>
          <p:cNvSpPr/>
          <p:nvPr/>
        </p:nvSpPr>
        <p:spPr>
          <a:xfrm>
            <a:off x="9437399" y="296460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Cube 353">
            <a:extLst>
              <a:ext uri="{FF2B5EF4-FFF2-40B4-BE49-F238E27FC236}">
                <a16:creationId xmlns:a16="http://schemas.microsoft.com/office/drawing/2014/main" id="{E0CBCFD4-1F91-4403-B278-EA8C3B602B2B}"/>
              </a:ext>
            </a:extLst>
          </p:cNvPr>
          <p:cNvSpPr/>
          <p:nvPr/>
        </p:nvSpPr>
        <p:spPr>
          <a:xfrm>
            <a:off x="9961700" y="296460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Cube 354">
            <a:extLst>
              <a:ext uri="{FF2B5EF4-FFF2-40B4-BE49-F238E27FC236}">
                <a16:creationId xmlns:a16="http://schemas.microsoft.com/office/drawing/2014/main" id="{A0499302-1E18-4FAD-B1E6-60D11B6AA5D4}"/>
              </a:ext>
            </a:extLst>
          </p:cNvPr>
          <p:cNvSpPr/>
          <p:nvPr/>
        </p:nvSpPr>
        <p:spPr>
          <a:xfrm>
            <a:off x="8269142" y="204745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Cube 355">
            <a:extLst>
              <a:ext uri="{FF2B5EF4-FFF2-40B4-BE49-F238E27FC236}">
                <a16:creationId xmlns:a16="http://schemas.microsoft.com/office/drawing/2014/main" id="{9DB7030A-169E-4AC5-9903-62644AA253F2}"/>
              </a:ext>
            </a:extLst>
          </p:cNvPr>
          <p:cNvSpPr/>
          <p:nvPr/>
        </p:nvSpPr>
        <p:spPr>
          <a:xfrm>
            <a:off x="8793443" y="20474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Cube 356">
            <a:extLst>
              <a:ext uri="{FF2B5EF4-FFF2-40B4-BE49-F238E27FC236}">
                <a16:creationId xmlns:a16="http://schemas.microsoft.com/office/drawing/2014/main" id="{72620954-88D7-46CD-A46D-03B1B45A3212}"/>
              </a:ext>
            </a:extLst>
          </p:cNvPr>
          <p:cNvSpPr/>
          <p:nvPr/>
        </p:nvSpPr>
        <p:spPr>
          <a:xfrm>
            <a:off x="9317744" y="20474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Cube 357">
            <a:extLst>
              <a:ext uri="{FF2B5EF4-FFF2-40B4-BE49-F238E27FC236}">
                <a16:creationId xmlns:a16="http://schemas.microsoft.com/office/drawing/2014/main" id="{B1FD0A87-8FB5-4027-85DA-5C298A22E10F}"/>
              </a:ext>
            </a:extLst>
          </p:cNvPr>
          <p:cNvSpPr/>
          <p:nvPr/>
        </p:nvSpPr>
        <p:spPr>
          <a:xfrm>
            <a:off x="9842045" y="20474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Cube 358">
            <a:extLst>
              <a:ext uri="{FF2B5EF4-FFF2-40B4-BE49-F238E27FC236}">
                <a16:creationId xmlns:a16="http://schemas.microsoft.com/office/drawing/2014/main" id="{1B12C745-BA6B-475D-9F74-95C3034221F1}"/>
              </a:ext>
            </a:extLst>
          </p:cNvPr>
          <p:cNvSpPr/>
          <p:nvPr/>
        </p:nvSpPr>
        <p:spPr>
          <a:xfrm>
            <a:off x="10366346" y="20474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Cube 359">
            <a:extLst>
              <a:ext uri="{FF2B5EF4-FFF2-40B4-BE49-F238E27FC236}">
                <a16:creationId xmlns:a16="http://schemas.microsoft.com/office/drawing/2014/main" id="{43658793-25FE-4AA1-9590-C2F40BF00231}"/>
              </a:ext>
            </a:extLst>
          </p:cNvPr>
          <p:cNvSpPr/>
          <p:nvPr/>
        </p:nvSpPr>
        <p:spPr>
          <a:xfrm>
            <a:off x="10890647" y="204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Cube 360">
            <a:extLst>
              <a:ext uri="{FF2B5EF4-FFF2-40B4-BE49-F238E27FC236}">
                <a16:creationId xmlns:a16="http://schemas.microsoft.com/office/drawing/2014/main" id="{3A07AB51-95B5-4933-A086-DC32376B8118}"/>
              </a:ext>
            </a:extLst>
          </p:cNvPr>
          <p:cNvSpPr/>
          <p:nvPr/>
        </p:nvSpPr>
        <p:spPr>
          <a:xfrm>
            <a:off x="7698481" y="204719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Cube 361">
            <a:extLst>
              <a:ext uri="{FF2B5EF4-FFF2-40B4-BE49-F238E27FC236}">
                <a16:creationId xmlns:a16="http://schemas.microsoft.com/office/drawing/2014/main" id="{611575AC-6A73-49B8-81D0-4B72D7EA557D}"/>
              </a:ext>
            </a:extLst>
          </p:cNvPr>
          <p:cNvSpPr/>
          <p:nvPr/>
        </p:nvSpPr>
        <p:spPr>
          <a:xfrm>
            <a:off x="8091721" y="22271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Cube 362">
            <a:extLst>
              <a:ext uri="{FF2B5EF4-FFF2-40B4-BE49-F238E27FC236}">
                <a16:creationId xmlns:a16="http://schemas.microsoft.com/office/drawing/2014/main" id="{92329D89-5E1C-4B6B-B856-3A61EBD4B523}"/>
              </a:ext>
            </a:extLst>
          </p:cNvPr>
          <p:cNvSpPr/>
          <p:nvPr/>
        </p:nvSpPr>
        <p:spPr>
          <a:xfrm>
            <a:off x="8616022" y="22271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Cube 363">
            <a:extLst>
              <a:ext uri="{FF2B5EF4-FFF2-40B4-BE49-F238E27FC236}">
                <a16:creationId xmlns:a16="http://schemas.microsoft.com/office/drawing/2014/main" id="{176675D7-40AD-4DCA-BC99-060F808741AE}"/>
              </a:ext>
            </a:extLst>
          </p:cNvPr>
          <p:cNvSpPr/>
          <p:nvPr/>
        </p:nvSpPr>
        <p:spPr>
          <a:xfrm>
            <a:off x="9140323" y="22271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Cube 364">
            <a:extLst>
              <a:ext uri="{FF2B5EF4-FFF2-40B4-BE49-F238E27FC236}">
                <a16:creationId xmlns:a16="http://schemas.microsoft.com/office/drawing/2014/main" id="{E40DC130-4EBF-4430-BB02-06409CEBC0A2}"/>
              </a:ext>
            </a:extLst>
          </p:cNvPr>
          <p:cNvSpPr/>
          <p:nvPr/>
        </p:nvSpPr>
        <p:spPr>
          <a:xfrm>
            <a:off x="9664624" y="22271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Cube 365">
            <a:extLst>
              <a:ext uri="{FF2B5EF4-FFF2-40B4-BE49-F238E27FC236}">
                <a16:creationId xmlns:a16="http://schemas.microsoft.com/office/drawing/2014/main" id="{3944C207-FA1B-4300-A02C-17086BFC473B}"/>
              </a:ext>
            </a:extLst>
          </p:cNvPr>
          <p:cNvSpPr/>
          <p:nvPr/>
        </p:nvSpPr>
        <p:spPr>
          <a:xfrm>
            <a:off x="10188925" y="22271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Cube 366">
            <a:extLst>
              <a:ext uri="{FF2B5EF4-FFF2-40B4-BE49-F238E27FC236}">
                <a16:creationId xmlns:a16="http://schemas.microsoft.com/office/drawing/2014/main" id="{2FB4C83A-A3A8-4F9C-9696-9F9826D14CE4}"/>
              </a:ext>
            </a:extLst>
          </p:cNvPr>
          <p:cNvSpPr/>
          <p:nvPr/>
        </p:nvSpPr>
        <p:spPr>
          <a:xfrm>
            <a:off x="10713226" y="222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Cube 367">
            <a:extLst>
              <a:ext uri="{FF2B5EF4-FFF2-40B4-BE49-F238E27FC236}">
                <a16:creationId xmlns:a16="http://schemas.microsoft.com/office/drawing/2014/main" id="{EEEEF1FD-0B34-48F8-961B-71AC8C2D1B34}"/>
              </a:ext>
            </a:extLst>
          </p:cNvPr>
          <p:cNvSpPr/>
          <p:nvPr/>
        </p:nvSpPr>
        <p:spPr>
          <a:xfrm>
            <a:off x="7521060" y="222688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Cube 368">
            <a:extLst>
              <a:ext uri="{FF2B5EF4-FFF2-40B4-BE49-F238E27FC236}">
                <a16:creationId xmlns:a16="http://schemas.microsoft.com/office/drawing/2014/main" id="{D49F42D4-FAE2-4A1E-AC90-3910902EED49}"/>
              </a:ext>
            </a:extLst>
          </p:cNvPr>
          <p:cNvSpPr/>
          <p:nvPr/>
        </p:nvSpPr>
        <p:spPr>
          <a:xfrm>
            <a:off x="7914300" y="24068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Cube 369">
            <a:extLst>
              <a:ext uri="{FF2B5EF4-FFF2-40B4-BE49-F238E27FC236}">
                <a16:creationId xmlns:a16="http://schemas.microsoft.com/office/drawing/2014/main" id="{2FB06903-8F0A-4944-A1C6-DB72A59A1CEA}"/>
              </a:ext>
            </a:extLst>
          </p:cNvPr>
          <p:cNvSpPr/>
          <p:nvPr/>
        </p:nvSpPr>
        <p:spPr>
          <a:xfrm>
            <a:off x="8438601" y="24068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Cube 370">
            <a:extLst>
              <a:ext uri="{FF2B5EF4-FFF2-40B4-BE49-F238E27FC236}">
                <a16:creationId xmlns:a16="http://schemas.microsoft.com/office/drawing/2014/main" id="{338ED75B-6588-49F7-BDB8-88D467E5B439}"/>
              </a:ext>
            </a:extLst>
          </p:cNvPr>
          <p:cNvSpPr/>
          <p:nvPr/>
        </p:nvSpPr>
        <p:spPr>
          <a:xfrm>
            <a:off x="8962902" y="24068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Cube 371">
            <a:extLst>
              <a:ext uri="{FF2B5EF4-FFF2-40B4-BE49-F238E27FC236}">
                <a16:creationId xmlns:a16="http://schemas.microsoft.com/office/drawing/2014/main" id="{5485F42F-679B-48BA-BB35-9000873FF7F5}"/>
              </a:ext>
            </a:extLst>
          </p:cNvPr>
          <p:cNvSpPr/>
          <p:nvPr/>
        </p:nvSpPr>
        <p:spPr>
          <a:xfrm>
            <a:off x="9487203" y="2406846"/>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Cube 372">
            <a:extLst>
              <a:ext uri="{FF2B5EF4-FFF2-40B4-BE49-F238E27FC236}">
                <a16:creationId xmlns:a16="http://schemas.microsoft.com/office/drawing/2014/main" id="{A493B0EB-6488-40E6-8B3F-D6932F794F19}"/>
              </a:ext>
            </a:extLst>
          </p:cNvPr>
          <p:cNvSpPr/>
          <p:nvPr/>
        </p:nvSpPr>
        <p:spPr>
          <a:xfrm>
            <a:off x="10011504" y="24068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Cube 373">
            <a:extLst>
              <a:ext uri="{FF2B5EF4-FFF2-40B4-BE49-F238E27FC236}">
                <a16:creationId xmlns:a16="http://schemas.microsoft.com/office/drawing/2014/main" id="{CCE2C8BB-460B-4099-8180-76271B188CCE}"/>
              </a:ext>
            </a:extLst>
          </p:cNvPr>
          <p:cNvSpPr/>
          <p:nvPr/>
        </p:nvSpPr>
        <p:spPr>
          <a:xfrm>
            <a:off x="10535805" y="240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Cube 374">
            <a:extLst>
              <a:ext uri="{FF2B5EF4-FFF2-40B4-BE49-F238E27FC236}">
                <a16:creationId xmlns:a16="http://schemas.microsoft.com/office/drawing/2014/main" id="{9256EF25-DC04-4485-9A7C-B3F361908511}"/>
              </a:ext>
            </a:extLst>
          </p:cNvPr>
          <p:cNvSpPr/>
          <p:nvPr/>
        </p:nvSpPr>
        <p:spPr>
          <a:xfrm>
            <a:off x="7343639" y="240658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Cube 375">
            <a:extLst>
              <a:ext uri="{FF2B5EF4-FFF2-40B4-BE49-F238E27FC236}">
                <a16:creationId xmlns:a16="http://schemas.microsoft.com/office/drawing/2014/main" id="{4080DDBB-45B2-4ED1-83D5-484B28B3C86D}"/>
              </a:ext>
            </a:extLst>
          </p:cNvPr>
          <p:cNvSpPr/>
          <p:nvPr/>
        </p:nvSpPr>
        <p:spPr>
          <a:xfrm>
            <a:off x="7736879" y="25865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Cube 376">
            <a:extLst>
              <a:ext uri="{FF2B5EF4-FFF2-40B4-BE49-F238E27FC236}">
                <a16:creationId xmlns:a16="http://schemas.microsoft.com/office/drawing/2014/main" id="{B00CE6BD-F8D8-4770-9C57-D14320A354B0}"/>
              </a:ext>
            </a:extLst>
          </p:cNvPr>
          <p:cNvSpPr/>
          <p:nvPr/>
        </p:nvSpPr>
        <p:spPr>
          <a:xfrm>
            <a:off x="8261180" y="25865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Cube 377">
            <a:extLst>
              <a:ext uri="{FF2B5EF4-FFF2-40B4-BE49-F238E27FC236}">
                <a16:creationId xmlns:a16="http://schemas.microsoft.com/office/drawing/2014/main" id="{46BD6FC1-70AB-4736-86B7-75F3B6E5E73D}"/>
              </a:ext>
            </a:extLst>
          </p:cNvPr>
          <p:cNvSpPr/>
          <p:nvPr/>
        </p:nvSpPr>
        <p:spPr>
          <a:xfrm>
            <a:off x="8785481" y="25865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Cube 378">
            <a:extLst>
              <a:ext uri="{FF2B5EF4-FFF2-40B4-BE49-F238E27FC236}">
                <a16:creationId xmlns:a16="http://schemas.microsoft.com/office/drawing/2014/main" id="{07D217C5-223B-49FE-8AEC-532489112D2C}"/>
              </a:ext>
            </a:extLst>
          </p:cNvPr>
          <p:cNvSpPr/>
          <p:nvPr/>
        </p:nvSpPr>
        <p:spPr>
          <a:xfrm>
            <a:off x="9309782" y="25865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Cube 379">
            <a:extLst>
              <a:ext uri="{FF2B5EF4-FFF2-40B4-BE49-F238E27FC236}">
                <a16:creationId xmlns:a16="http://schemas.microsoft.com/office/drawing/2014/main" id="{EAEB5D2C-5E07-46DC-ABEF-D338CFCBD8A1}"/>
              </a:ext>
            </a:extLst>
          </p:cNvPr>
          <p:cNvSpPr/>
          <p:nvPr/>
        </p:nvSpPr>
        <p:spPr>
          <a:xfrm>
            <a:off x="9834083" y="25865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Cube 380">
            <a:extLst>
              <a:ext uri="{FF2B5EF4-FFF2-40B4-BE49-F238E27FC236}">
                <a16:creationId xmlns:a16="http://schemas.microsoft.com/office/drawing/2014/main" id="{F9651C72-1E40-45D2-905D-CB645441D881}"/>
              </a:ext>
            </a:extLst>
          </p:cNvPr>
          <p:cNvSpPr/>
          <p:nvPr/>
        </p:nvSpPr>
        <p:spPr>
          <a:xfrm>
            <a:off x="10358384" y="258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Cube 381">
            <a:extLst>
              <a:ext uri="{FF2B5EF4-FFF2-40B4-BE49-F238E27FC236}">
                <a16:creationId xmlns:a16="http://schemas.microsoft.com/office/drawing/2014/main" id="{2B5EC3E3-AA90-4BD6-8C79-F8CE7FE7280E}"/>
              </a:ext>
            </a:extLst>
          </p:cNvPr>
          <p:cNvSpPr/>
          <p:nvPr/>
        </p:nvSpPr>
        <p:spPr>
          <a:xfrm>
            <a:off x="7166218" y="25862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Cube 382">
            <a:extLst>
              <a:ext uri="{FF2B5EF4-FFF2-40B4-BE49-F238E27FC236}">
                <a16:creationId xmlns:a16="http://schemas.microsoft.com/office/drawing/2014/main" id="{18CAA8AD-AA91-4A8A-A174-60EF1E54F59F}"/>
              </a:ext>
            </a:extLst>
          </p:cNvPr>
          <p:cNvSpPr/>
          <p:nvPr/>
        </p:nvSpPr>
        <p:spPr>
          <a:xfrm>
            <a:off x="7559458" y="27662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Cube 383">
            <a:extLst>
              <a:ext uri="{FF2B5EF4-FFF2-40B4-BE49-F238E27FC236}">
                <a16:creationId xmlns:a16="http://schemas.microsoft.com/office/drawing/2014/main" id="{8EA8464B-B5A7-46DE-8A97-8CC6C1586B62}"/>
              </a:ext>
            </a:extLst>
          </p:cNvPr>
          <p:cNvSpPr/>
          <p:nvPr/>
        </p:nvSpPr>
        <p:spPr>
          <a:xfrm>
            <a:off x="8083759" y="27662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Cube 384">
            <a:extLst>
              <a:ext uri="{FF2B5EF4-FFF2-40B4-BE49-F238E27FC236}">
                <a16:creationId xmlns:a16="http://schemas.microsoft.com/office/drawing/2014/main" id="{69125089-90D4-4D2D-9B3A-B4180442AE5C}"/>
              </a:ext>
            </a:extLst>
          </p:cNvPr>
          <p:cNvSpPr/>
          <p:nvPr/>
        </p:nvSpPr>
        <p:spPr>
          <a:xfrm>
            <a:off x="8608060" y="27662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Cube 385">
            <a:extLst>
              <a:ext uri="{FF2B5EF4-FFF2-40B4-BE49-F238E27FC236}">
                <a16:creationId xmlns:a16="http://schemas.microsoft.com/office/drawing/2014/main" id="{7074D2C3-861F-4C33-82E0-54F5A0A9708E}"/>
              </a:ext>
            </a:extLst>
          </p:cNvPr>
          <p:cNvSpPr/>
          <p:nvPr/>
        </p:nvSpPr>
        <p:spPr>
          <a:xfrm>
            <a:off x="9132361" y="27662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Cube 386">
            <a:extLst>
              <a:ext uri="{FF2B5EF4-FFF2-40B4-BE49-F238E27FC236}">
                <a16:creationId xmlns:a16="http://schemas.microsoft.com/office/drawing/2014/main" id="{3A1D1B26-9C10-4959-8A57-CEAF602AC59B}"/>
              </a:ext>
            </a:extLst>
          </p:cNvPr>
          <p:cNvSpPr/>
          <p:nvPr/>
        </p:nvSpPr>
        <p:spPr>
          <a:xfrm>
            <a:off x="9656662" y="27662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Cube 387">
            <a:extLst>
              <a:ext uri="{FF2B5EF4-FFF2-40B4-BE49-F238E27FC236}">
                <a16:creationId xmlns:a16="http://schemas.microsoft.com/office/drawing/2014/main" id="{06C79335-5C5B-492D-9E3A-D1ED4B44227E}"/>
              </a:ext>
            </a:extLst>
          </p:cNvPr>
          <p:cNvSpPr/>
          <p:nvPr/>
        </p:nvSpPr>
        <p:spPr>
          <a:xfrm>
            <a:off x="10180963" y="27662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Cube 388">
            <a:extLst>
              <a:ext uri="{FF2B5EF4-FFF2-40B4-BE49-F238E27FC236}">
                <a16:creationId xmlns:a16="http://schemas.microsoft.com/office/drawing/2014/main" id="{C7BD0D9F-EC67-47BC-9053-09D1C9DA8603}"/>
              </a:ext>
            </a:extLst>
          </p:cNvPr>
          <p:cNvSpPr/>
          <p:nvPr/>
        </p:nvSpPr>
        <p:spPr>
          <a:xfrm>
            <a:off x="6988797" y="276597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Cube 389">
            <a:extLst>
              <a:ext uri="{FF2B5EF4-FFF2-40B4-BE49-F238E27FC236}">
                <a16:creationId xmlns:a16="http://schemas.microsoft.com/office/drawing/2014/main" id="{696B9164-1E69-48AB-A96F-F37D9CC68C63}"/>
              </a:ext>
            </a:extLst>
          </p:cNvPr>
          <p:cNvSpPr/>
          <p:nvPr/>
        </p:nvSpPr>
        <p:spPr>
          <a:xfrm>
            <a:off x="8252083" y="15034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Cube 390">
            <a:extLst>
              <a:ext uri="{FF2B5EF4-FFF2-40B4-BE49-F238E27FC236}">
                <a16:creationId xmlns:a16="http://schemas.microsoft.com/office/drawing/2014/main" id="{1FC0DF78-DD9F-49F6-8C0E-469EF5C422A7}"/>
              </a:ext>
            </a:extLst>
          </p:cNvPr>
          <p:cNvSpPr/>
          <p:nvPr/>
        </p:nvSpPr>
        <p:spPr>
          <a:xfrm>
            <a:off x="8776384" y="150344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Cube 391">
            <a:extLst>
              <a:ext uri="{FF2B5EF4-FFF2-40B4-BE49-F238E27FC236}">
                <a16:creationId xmlns:a16="http://schemas.microsoft.com/office/drawing/2014/main" id="{485C68A7-BDC5-4F7D-A295-75A8C8B09309}"/>
              </a:ext>
            </a:extLst>
          </p:cNvPr>
          <p:cNvSpPr/>
          <p:nvPr/>
        </p:nvSpPr>
        <p:spPr>
          <a:xfrm>
            <a:off x="9300685" y="150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Cube 392">
            <a:extLst>
              <a:ext uri="{FF2B5EF4-FFF2-40B4-BE49-F238E27FC236}">
                <a16:creationId xmlns:a16="http://schemas.microsoft.com/office/drawing/2014/main" id="{4B3E29AB-A9FD-4511-A538-4AA5039BA6A6}"/>
              </a:ext>
            </a:extLst>
          </p:cNvPr>
          <p:cNvSpPr/>
          <p:nvPr/>
        </p:nvSpPr>
        <p:spPr>
          <a:xfrm>
            <a:off x="9824986" y="15034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Cube 393">
            <a:extLst>
              <a:ext uri="{FF2B5EF4-FFF2-40B4-BE49-F238E27FC236}">
                <a16:creationId xmlns:a16="http://schemas.microsoft.com/office/drawing/2014/main" id="{4C4288C5-6E01-4FC7-955C-B6F2D1F9DB7C}"/>
              </a:ext>
            </a:extLst>
          </p:cNvPr>
          <p:cNvSpPr/>
          <p:nvPr/>
        </p:nvSpPr>
        <p:spPr>
          <a:xfrm>
            <a:off x="10349287" y="15034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Cube 394">
            <a:extLst>
              <a:ext uri="{FF2B5EF4-FFF2-40B4-BE49-F238E27FC236}">
                <a16:creationId xmlns:a16="http://schemas.microsoft.com/office/drawing/2014/main" id="{6A41CAB7-CF3A-44A8-9B8E-941A8B9972D6}"/>
              </a:ext>
            </a:extLst>
          </p:cNvPr>
          <p:cNvSpPr/>
          <p:nvPr/>
        </p:nvSpPr>
        <p:spPr>
          <a:xfrm>
            <a:off x="10873588" y="15034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Cube 395">
            <a:extLst>
              <a:ext uri="{FF2B5EF4-FFF2-40B4-BE49-F238E27FC236}">
                <a16:creationId xmlns:a16="http://schemas.microsoft.com/office/drawing/2014/main" id="{268945E4-DF48-43BE-8AED-718D41F0728F}"/>
              </a:ext>
            </a:extLst>
          </p:cNvPr>
          <p:cNvSpPr/>
          <p:nvPr/>
        </p:nvSpPr>
        <p:spPr>
          <a:xfrm>
            <a:off x="7705177" y="14868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Cube 396">
            <a:extLst>
              <a:ext uri="{FF2B5EF4-FFF2-40B4-BE49-F238E27FC236}">
                <a16:creationId xmlns:a16="http://schemas.microsoft.com/office/drawing/2014/main" id="{5DACA49D-041A-40CC-BA94-D7052E2F47B4}"/>
              </a:ext>
            </a:extLst>
          </p:cNvPr>
          <p:cNvSpPr/>
          <p:nvPr/>
        </p:nvSpPr>
        <p:spPr>
          <a:xfrm>
            <a:off x="8074662" y="16831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Cube 397">
            <a:extLst>
              <a:ext uri="{FF2B5EF4-FFF2-40B4-BE49-F238E27FC236}">
                <a16:creationId xmlns:a16="http://schemas.microsoft.com/office/drawing/2014/main" id="{748E273C-8DE5-4E1F-A5CF-78E22F375754}"/>
              </a:ext>
            </a:extLst>
          </p:cNvPr>
          <p:cNvSpPr/>
          <p:nvPr/>
        </p:nvSpPr>
        <p:spPr>
          <a:xfrm>
            <a:off x="8598963" y="16831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Cube 398">
            <a:extLst>
              <a:ext uri="{FF2B5EF4-FFF2-40B4-BE49-F238E27FC236}">
                <a16:creationId xmlns:a16="http://schemas.microsoft.com/office/drawing/2014/main" id="{622638DB-4459-476D-833C-D537882A6628}"/>
              </a:ext>
            </a:extLst>
          </p:cNvPr>
          <p:cNvSpPr/>
          <p:nvPr/>
        </p:nvSpPr>
        <p:spPr>
          <a:xfrm>
            <a:off x="9123264" y="168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Cube 399">
            <a:extLst>
              <a:ext uri="{FF2B5EF4-FFF2-40B4-BE49-F238E27FC236}">
                <a16:creationId xmlns:a16="http://schemas.microsoft.com/office/drawing/2014/main" id="{1ECF5530-3E5B-474B-8302-27F3EEC4E941}"/>
              </a:ext>
            </a:extLst>
          </p:cNvPr>
          <p:cNvSpPr/>
          <p:nvPr/>
        </p:nvSpPr>
        <p:spPr>
          <a:xfrm>
            <a:off x="9647565" y="16831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Cube 400">
            <a:extLst>
              <a:ext uri="{FF2B5EF4-FFF2-40B4-BE49-F238E27FC236}">
                <a16:creationId xmlns:a16="http://schemas.microsoft.com/office/drawing/2014/main" id="{EE296072-F983-4F8A-88A6-3EA150BA0269}"/>
              </a:ext>
            </a:extLst>
          </p:cNvPr>
          <p:cNvSpPr/>
          <p:nvPr/>
        </p:nvSpPr>
        <p:spPr>
          <a:xfrm>
            <a:off x="10171866" y="16831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Cube 401">
            <a:extLst>
              <a:ext uri="{FF2B5EF4-FFF2-40B4-BE49-F238E27FC236}">
                <a16:creationId xmlns:a16="http://schemas.microsoft.com/office/drawing/2014/main" id="{FCAF6059-6607-45E0-A553-F1C79AA7DBF3}"/>
              </a:ext>
            </a:extLst>
          </p:cNvPr>
          <p:cNvSpPr/>
          <p:nvPr/>
        </p:nvSpPr>
        <p:spPr>
          <a:xfrm>
            <a:off x="10696167" y="16831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Cube 402">
            <a:extLst>
              <a:ext uri="{FF2B5EF4-FFF2-40B4-BE49-F238E27FC236}">
                <a16:creationId xmlns:a16="http://schemas.microsoft.com/office/drawing/2014/main" id="{185AF1A1-83E0-4043-9CC7-75914EF9900F}"/>
              </a:ext>
            </a:extLst>
          </p:cNvPr>
          <p:cNvSpPr/>
          <p:nvPr/>
        </p:nvSpPr>
        <p:spPr>
          <a:xfrm>
            <a:off x="7527756" y="16665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Cube 403">
            <a:extLst>
              <a:ext uri="{FF2B5EF4-FFF2-40B4-BE49-F238E27FC236}">
                <a16:creationId xmlns:a16="http://schemas.microsoft.com/office/drawing/2014/main" id="{BC9796E8-DB2D-4087-B2F9-ED781183F934}"/>
              </a:ext>
            </a:extLst>
          </p:cNvPr>
          <p:cNvSpPr/>
          <p:nvPr/>
        </p:nvSpPr>
        <p:spPr>
          <a:xfrm>
            <a:off x="7897241" y="18628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Cube 404">
            <a:extLst>
              <a:ext uri="{FF2B5EF4-FFF2-40B4-BE49-F238E27FC236}">
                <a16:creationId xmlns:a16="http://schemas.microsoft.com/office/drawing/2014/main" id="{550C81F7-109B-404A-BE64-C5CD15EBEB46}"/>
              </a:ext>
            </a:extLst>
          </p:cNvPr>
          <p:cNvSpPr/>
          <p:nvPr/>
        </p:nvSpPr>
        <p:spPr>
          <a:xfrm>
            <a:off x="8421542" y="18628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Cube 405">
            <a:extLst>
              <a:ext uri="{FF2B5EF4-FFF2-40B4-BE49-F238E27FC236}">
                <a16:creationId xmlns:a16="http://schemas.microsoft.com/office/drawing/2014/main" id="{A7EF6015-7905-4777-8BED-A2D5027F406F}"/>
              </a:ext>
            </a:extLst>
          </p:cNvPr>
          <p:cNvSpPr/>
          <p:nvPr/>
        </p:nvSpPr>
        <p:spPr>
          <a:xfrm>
            <a:off x="8945843" y="186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ube 406">
            <a:extLst>
              <a:ext uri="{FF2B5EF4-FFF2-40B4-BE49-F238E27FC236}">
                <a16:creationId xmlns:a16="http://schemas.microsoft.com/office/drawing/2014/main" id="{4163D703-CB77-4966-8991-B435C81E54E9}"/>
              </a:ext>
            </a:extLst>
          </p:cNvPr>
          <p:cNvSpPr/>
          <p:nvPr/>
        </p:nvSpPr>
        <p:spPr>
          <a:xfrm>
            <a:off x="9470144" y="18628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Cube 407">
            <a:extLst>
              <a:ext uri="{FF2B5EF4-FFF2-40B4-BE49-F238E27FC236}">
                <a16:creationId xmlns:a16="http://schemas.microsoft.com/office/drawing/2014/main" id="{82097373-FF0E-45FA-A4B4-FC76BFD42355}"/>
              </a:ext>
            </a:extLst>
          </p:cNvPr>
          <p:cNvSpPr/>
          <p:nvPr/>
        </p:nvSpPr>
        <p:spPr>
          <a:xfrm>
            <a:off x="9994445" y="18628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Cube 408">
            <a:extLst>
              <a:ext uri="{FF2B5EF4-FFF2-40B4-BE49-F238E27FC236}">
                <a16:creationId xmlns:a16="http://schemas.microsoft.com/office/drawing/2014/main" id="{15A3E938-9BDC-4A10-9754-B718E964D126}"/>
              </a:ext>
            </a:extLst>
          </p:cNvPr>
          <p:cNvSpPr/>
          <p:nvPr/>
        </p:nvSpPr>
        <p:spPr>
          <a:xfrm>
            <a:off x="10518746" y="18628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Cube 409">
            <a:extLst>
              <a:ext uri="{FF2B5EF4-FFF2-40B4-BE49-F238E27FC236}">
                <a16:creationId xmlns:a16="http://schemas.microsoft.com/office/drawing/2014/main" id="{174FDB85-6C9D-48F1-BAA7-3389C86281B7}"/>
              </a:ext>
            </a:extLst>
          </p:cNvPr>
          <p:cNvSpPr/>
          <p:nvPr/>
        </p:nvSpPr>
        <p:spPr>
          <a:xfrm>
            <a:off x="7350335" y="18462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Cube 410">
            <a:extLst>
              <a:ext uri="{FF2B5EF4-FFF2-40B4-BE49-F238E27FC236}">
                <a16:creationId xmlns:a16="http://schemas.microsoft.com/office/drawing/2014/main" id="{880858D9-ED4F-4477-8D57-3128B5E7A0D0}"/>
              </a:ext>
            </a:extLst>
          </p:cNvPr>
          <p:cNvSpPr/>
          <p:nvPr/>
        </p:nvSpPr>
        <p:spPr>
          <a:xfrm>
            <a:off x="7719820" y="20425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Cube 411">
            <a:extLst>
              <a:ext uri="{FF2B5EF4-FFF2-40B4-BE49-F238E27FC236}">
                <a16:creationId xmlns:a16="http://schemas.microsoft.com/office/drawing/2014/main" id="{9B64F026-109E-4369-B032-B2E989D8C9DC}"/>
              </a:ext>
            </a:extLst>
          </p:cNvPr>
          <p:cNvSpPr/>
          <p:nvPr/>
        </p:nvSpPr>
        <p:spPr>
          <a:xfrm>
            <a:off x="8244121" y="20425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Cube 412">
            <a:extLst>
              <a:ext uri="{FF2B5EF4-FFF2-40B4-BE49-F238E27FC236}">
                <a16:creationId xmlns:a16="http://schemas.microsoft.com/office/drawing/2014/main" id="{47585919-9A43-4E7D-848C-B9F369D557E8}"/>
              </a:ext>
            </a:extLst>
          </p:cNvPr>
          <p:cNvSpPr/>
          <p:nvPr/>
        </p:nvSpPr>
        <p:spPr>
          <a:xfrm>
            <a:off x="8768422" y="20425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Cube 413">
            <a:extLst>
              <a:ext uri="{FF2B5EF4-FFF2-40B4-BE49-F238E27FC236}">
                <a16:creationId xmlns:a16="http://schemas.microsoft.com/office/drawing/2014/main" id="{00920AEF-BE8D-4308-AA11-70BCB7511F85}"/>
              </a:ext>
            </a:extLst>
          </p:cNvPr>
          <p:cNvSpPr/>
          <p:nvPr/>
        </p:nvSpPr>
        <p:spPr>
          <a:xfrm>
            <a:off x="9292723" y="2042527"/>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Cube 414">
            <a:extLst>
              <a:ext uri="{FF2B5EF4-FFF2-40B4-BE49-F238E27FC236}">
                <a16:creationId xmlns:a16="http://schemas.microsoft.com/office/drawing/2014/main" id="{87D0E823-6A20-4051-8D5C-10D5235F7CBF}"/>
              </a:ext>
            </a:extLst>
          </p:cNvPr>
          <p:cNvSpPr/>
          <p:nvPr/>
        </p:nvSpPr>
        <p:spPr>
          <a:xfrm>
            <a:off x="9817024" y="20425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Cube 415">
            <a:extLst>
              <a:ext uri="{FF2B5EF4-FFF2-40B4-BE49-F238E27FC236}">
                <a16:creationId xmlns:a16="http://schemas.microsoft.com/office/drawing/2014/main" id="{0F4D0902-7DDB-4FE0-A10E-DA72160B6CF6}"/>
              </a:ext>
            </a:extLst>
          </p:cNvPr>
          <p:cNvSpPr/>
          <p:nvPr/>
        </p:nvSpPr>
        <p:spPr>
          <a:xfrm>
            <a:off x="10341325" y="20425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Cube 416">
            <a:extLst>
              <a:ext uri="{FF2B5EF4-FFF2-40B4-BE49-F238E27FC236}">
                <a16:creationId xmlns:a16="http://schemas.microsoft.com/office/drawing/2014/main" id="{784AD6DB-5902-4CF9-B0CE-EA450BCFFB52}"/>
              </a:ext>
            </a:extLst>
          </p:cNvPr>
          <p:cNvSpPr/>
          <p:nvPr/>
        </p:nvSpPr>
        <p:spPr>
          <a:xfrm>
            <a:off x="7172914" y="20259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Cube 417">
            <a:extLst>
              <a:ext uri="{FF2B5EF4-FFF2-40B4-BE49-F238E27FC236}">
                <a16:creationId xmlns:a16="http://schemas.microsoft.com/office/drawing/2014/main" id="{04DEACDB-0C30-4B9D-838C-9C5BA55B3871}"/>
              </a:ext>
            </a:extLst>
          </p:cNvPr>
          <p:cNvSpPr/>
          <p:nvPr/>
        </p:nvSpPr>
        <p:spPr>
          <a:xfrm>
            <a:off x="7542399" y="22222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Cube 418">
            <a:extLst>
              <a:ext uri="{FF2B5EF4-FFF2-40B4-BE49-F238E27FC236}">
                <a16:creationId xmlns:a16="http://schemas.microsoft.com/office/drawing/2014/main" id="{F640E37B-D3B3-4AE5-AB8D-5C56E73BAF4E}"/>
              </a:ext>
            </a:extLst>
          </p:cNvPr>
          <p:cNvSpPr/>
          <p:nvPr/>
        </p:nvSpPr>
        <p:spPr>
          <a:xfrm>
            <a:off x="8066700" y="22222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Cube 419">
            <a:extLst>
              <a:ext uri="{FF2B5EF4-FFF2-40B4-BE49-F238E27FC236}">
                <a16:creationId xmlns:a16="http://schemas.microsoft.com/office/drawing/2014/main" id="{6DFAC461-C648-444E-BDA7-3B48D09FA3B5}"/>
              </a:ext>
            </a:extLst>
          </p:cNvPr>
          <p:cNvSpPr/>
          <p:nvPr/>
        </p:nvSpPr>
        <p:spPr>
          <a:xfrm>
            <a:off x="8591001" y="22222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Cube 420">
            <a:extLst>
              <a:ext uri="{FF2B5EF4-FFF2-40B4-BE49-F238E27FC236}">
                <a16:creationId xmlns:a16="http://schemas.microsoft.com/office/drawing/2014/main" id="{49570717-2424-4EBC-81BD-8073298F727E}"/>
              </a:ext>
            </a:extLst>
          </p:cNvPr>
          <p:cNvSpPr/>
          <p:nvPr/>
        </p:nvSpPr>
        <p:spPr>
          <a:xfrm>
            <a:off x="9115302" y="22222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Cube 421">
            <a:extLst>
              <a:ext uri="{FF2B5EF4-FFF2-40B4-BE49-F238E27FC236}">
                <a16:creationId xmlns:a16="http://schemas.microsoft.com/office/drawing/2014/main" id="{76ED8675-29B9-459F-8811-ABC691F56F7F}"/>
              </a:ext>
            </a:extLst>
          </p:cNvPr>
          <p:cNvSpPr/>
          <p:nvPr/>
        </p:nvSpPr>
        <p:spPr>
          <a:xfrm>
            <a:off x="9639603" y="22222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Cube 422">
            <a:extLst>
              <a:ext uri="{FF2B5EF4-FFF2-40B4-BE49-F238E27FC236}">
                <a16:creationId xmlns:a16="http://schemas.microsoft.com/office/drawing/2014/main" id="{096E3A6C-A462-45EF-80F1-4E015192C890}"/>
              </a:ext>
            </a:extLst>
          </p:cNvPr>
          <p:cNvSpPr/>
          <p:nvPr/>
        </p:nvSpPr>
        <p:spPr>
          <a:xfrm>
            <a:off x="10163904" y="22222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Cube 423">
            <a:extLst>
              <a:ext uri="{FF2B5EF4-FFF2-40B4-BE49-F238E27FC236}">
                <a16:creationId xmlns:a16="http://schemas.microsoft.com/office/drawing/2014/main" id="{C81F81B7-BA3E-4578-9156-4EFF4404C1A1}"/>
              </a:ext>
            </a:extLst>
          </p:cNvPr>
          <p:cNvSpPr/>
          <p:nvPr/>
        </p:nvSpPr>
        <p:spPr>
          <a:xfrm>
            <a:off x="6995493" y="22056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Cube 424">
            <a:extLst>
              <a:ext uri="{FF2B5EF4-FFF2-40B4-BE49-F238E27FC236}">
                <a16:creationId xmlns:a16="http://schemas.microsoft.com/office/drawing/2014/main" id="{7E37FA5C-2F99-4FE6-A42D-47DE0F61C54C}"/>
              </a:ext>
            </a:extLst>
          </p:cNvPr>
          <p:cNvSpPr/>
          <p:nvPr/>
        </p:nvSpPr>
        <p:spPr>
          <a:xfrm>
            <a:off x="7364978" y="24019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Cube 425">
            <a:extLst>
              <a:ext uri="{FF2B5EF4-FFF2-40B4-BE49-F238E27FC236}">
                <a16:creationId xmlns:a16="http://schemas.microsoft.com/office/drawing/2014/main" id="{BF969676-B15E-4150-8C66-AA30D224A592}"/>
              </a:ext>
            </a:extLst>
          </p:cNvPr>
          <p:cNvSpPr/>
          <p:nvPr/>
        </p:nvSpPr>
        <p:spPr>
          <a:xfrm>
            <a:off x="7889279" y="240192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Cube 426">
            <a:extLst>
              <a:ext uri="{FF2B5EF4-FFF2-40B4-BE49-F238E27FC236}">
                <a16:creationId xmlns:a16="http://schemas.microsoft.com/office/drawing/2014/main" id="{A2391DE8-DF79-4520-A311-1BBB65067C7A}"/>
              </a:ext>
            </a:extLst>
          </p:cNvPr>
          <p:cNvSpPr/>
          <p:nvPr/>
        </p:nvSpPr>
        <p:spPr>
          <a:xfrm>
            <a:off x="8413580" y="24019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Cube 427">
            <a:extLst>
              <a:ext uri="{FF2B5EF4-FFF2-40B4-BE49-F238E27FC236}">
                <a16:creationId xmlns:a16="http://schemas.microsoft.com/office/drawing/2014/main" id="{01AA4B10-B84F-4347-881E-F2A059116CA6}"/>
              </a:ext>
            </a:extLst>
          </p:cNvPr>
          <p:cNvSpPr/>
          <p:nvPr/>
        </p:nvSpPr>
        <p:spPr>
          <a:xfrm>
            <a:off x="8937881" y="24019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Cube 428">
            <a:extLst>
              <a:ext uri="{FF2B5EF4-FFF2-40B4-BE49-F238E27FC236}">
                <a16:creationId xmlns:a16="http://schemas.microsoft.com/office/drawing/2014/main" id="{2B0AB100-1C26-43B9-B94E-B56F45BBA397}"/>
              </a:ext>
            </a:extLst>
          </p:cNvPr>
          <p:cNvSpPr/>
          <p:nvPr/>
        </p:nvSpPr>
        <p:spPr>
          <a:xfrm>
            <a:off x="9462182" y="24019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Cube 429">
            <a:extLst>
              <a:ext uri="{FF2B5EF4-FFF2-40B4-BE49-F238E27FC236}">
                <a16:creationId xmlns:a16="http://schemas.microsoft.com/office/drawing/2014/main" id="{02B3B4EF-B301-4E2F-9141-AA4CD4F81EF1}"/>
              </a:ext>
            </a:extLst>
          </p:cNvPr>
          <p:cNvSpPr/>
          <p:nvPr/>
        </p:nvSpPr>
        <p:spPr>
          <a:xfrm>
            <a:off x="9986483" y="24019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Cube 430">
            <a:extLst>
              <a:ext uri="{FF2B5EF4-FFF2-40B4-BE49-F238E27FC236}">
                <a16:creationId xmlns:a16="http://schemas.microsoft.com/office/drawing/2014/main" id="{44BD0C04-8E4F-44C1-9809-FBEDE31673DE}"/>
              </a:ext>
            </a:extLst>
          </p:cNvPr>
          <p:cNvSpPr/>
          <p:nvPr/>
        </p:nvSpPr>
        <p:spPr>
          <a:xfrm>
            <a:off x="6818072" y="23853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Cube 431">
            <a:extLst>
              <a:ext uri="{FF2B5EF4-FFF2-40B4-BE49-F238E27FC236}">
                <a16:creationId xmlns:a16="http://schemas.microsoft.com/office/drawing/2014/main" id="{41A1E4B6-12BC-43FC-84A1-C9BB5F3C3EB0}"/>
              </a:ext>
            </a:extLst>
          </p:cNvPr>
          <p:cNvSpPr/>
          <p:nvPr/>
        </p:nvSpPr>
        <p:spPr>
          <a:xfrm>
            <a:off x="8052354" y="11354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Cube 432">
            <a:extLst>
              <a:ext uri="{FF2B5EF4-FFF2-40B4-BE49-F238E27FC236}">
                <a16:creationId xmlns:a16="http://schemas.microsoft.com/office/drawing/2014/main" id="{EF959D81-EBF0-48E7-A077-AF8B1AA80C2E}"/>
              </a:ext>
            </a:extLst>
          </p:cNvPr>
          <p:cNvSpPr/>
          <p:nvPr/>
        </p:nvSpPr>
        <p:spPr>
          <a:xfrm>
            <a:off x="8576655" y="11354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Cube 433">
            <a:extLst>
              <a:ext uri="{FF2B5EF4-FFF2-40B4-BE49-F238E27FC236}">
                <a16:creationId xmlns:a16="http://schemas.microsoft.com/office/drawing/2014/main" id="{77C22A90-B782-4B57-9026-1DDED372AC01}"/>
              </a:ext>
            </a:extLst>
          </p:cNvPr>
          <p:cNvSpPr/>
          <p:nvPr/>
        </p:nvSpPr>
        <p:spPr>
          <a:xfrm>
            <a:off x="9100956" y="11354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Cube 434">
            <a:extLst>
              <a:ext uri="{FF2B5EF4-FFF2-40B4-BE49-F238E27FC236}">
                <a16:creationId xmlns:a16="http://schemas.microsoft.com/office/drawing/2014/main" id="{259EA16E-EB21-43F6-9627-B9287B533F7B}"/>
              </a:ext>
            </a:extLst>
          </p:cNvPr>
          <p:cNvSpPr/>
          <p:nvPr/>
        </p:nvSpPr>
        <p:spPr>
          <a:xfrm>
            <a:off x="9625257" y="113543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Cube 435">
            <a:extLst>
              <a:ext uri="{FF2B5EF4-FFF2-40B4-BE49-F238E27FC236}">
                <a16:creationId xmlns:a16="http://schemas.microsoft.com/office/drawing/2014/main" id="{C05DED7F-0878-4A48-9325-D3BE7A82C94A}"/>
              </a:ext>
            </a:extLst>
          </p:cNvPr>
          <p:cNvSpPr/>
          <p:nvPr/>
        </p:nvSpPr>
        <p:spPr>
          <a:xfrm>
            <a:off x="10149558" y="11354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Cube 436">
            <a:extLst>
              <a:ext uri="{FF2B5EF4-FFF2-40B4-BE49-F238E27FC236}">
                <a16:creationId xmlns:a16="http://schemas.microsoft.com/office/drawing/2014/main" id="{36C979AE-DA2A-48E6-B0DC-FB32D71F0743}"/>
              </a:ext>
            </a:extLst>
          </p:cNvPr>
          <p:cNvSpPr/>
          <p:nvPr/>
        </p:nvSpPr>
        <p:spPr>
          <a:xfrm>
            <a:off x="10673859" y="11354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Cube 437">
            <a:extLst>
              <a:ext uri="{FF2B5EF4-FFF2-40B4-BE49-F238E27FC236}">
                <a16:creationId xmlns:a16="http://schemas.microsoft.com/office/drawing/2014/main" id="{2E43E8B5-FCCC-411F-8E8C-6AF639343DCB}"/>
              </a:ext>
            </a:extLst>
          </p:cNvPr>
          <p:cNvSpPr/>
          <p:nvPr/>
        </p:nvSpPr>
        <p:spPr>
          <a:xfrm>
            <a:off x="7697165" y="9443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ube 438">
            <a:extLst>
              <a:ext uri="{FF2B5EF4-FFF2-40B4-BE49-F238E27FC236}">
                <a16:creationId xmlns:a16="http://schemas.microsoft.com/office/drawing/2014/main" id="{FF056E30-838A-4F90-8145-B03D89A5D7A5}"/>
              </a:ext>
            </a:extLst>
          </p:cNvPr>
          <p:cNvSpPr/>
          <p:nvPr/>
        </p:nvSpPr>
        <p:spPr>
          <a:xfrm>
            <a:off x="7874933" y="13151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ube 439">
            <a:extLst>
              <a:ext uri="{FF2B5EF4-FFF2-40B4-BE49-F238E27FC236}">
                <a16:creationId xmlns:a16="http://schemas.microsoft.com/office/drawing/2014/main" id="{4436997A-5A53-4066-B6C4-94B40B4EF49E}"/>
              </a:ext>
            </a:extLst>
          </p:cNvPr>
          <p:cNvSpPr/>
          <p:nvPr/>
        </p:nvSpPr>
        <p:spPr>
          <a:xfrm>
            <a:off x="8399234" y="131513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ube 440">
            <a:extLst>
              <a:ext uri="{FF2B5EF4-FFF2-40B4-BE49-F238E27FC236}">
                <a16:creationId xmlns:a16="http://schemas.microsoft.com/office/drawing/2014/main" id="{E9AC74D5-58CE-41D1-B524-89130AF49161}"/>
              </a:ext>
            </a:extLst>
          </p:cNvPr>
          <p:cNvSpPr/>
          <p:nvPr/>
        </p:nvSpPr>
        <p:spPr>
          <a:xfrm>
            <a:off x="8923535" y="131513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ube 441">
            <a:extLst>
              <a:ext uri="{FF2B5EF4-FFF2-40B4-BE49-F238E27FC236}">
                <a16:creationId xmlns:a16="http://schemas.microsoft.com/office/drawing/2014/main" id="{F0670E7E-2504-4928-90E3-457EE6777BBE}"/>
              </a:ext>
            </a:extLst>
          </p:cNvPr>
          <p:cNvSpPr/>
          <p:nvPr/>
        </p:nvSpPr>
        <p:spPr>
          <a:xfrm>
            <a:off x="9447836" y="131512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ube 442">
            <a:extLst>
              <a:ext uri="{FF2B5EF4-FFF2-40B4-BE49-F238E27FC236}">
                <a16:creationId xmlns:a16="http://schemas.microsoft.com/office/drawing/2014/main" id="{8128EF15-2BE7-4AE0-A354-B414FD82CC91}"/>
              </a:ext>
            </a:extLst>
          </p:cNvPr>
          <p:cNvSpPr/>
          <p:nvPr/>
        </p:nvSpPr>
        <p:spPr>
          <a:xfrm>
            <a:off x="9972137" y="13151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Cube 443">
            <a:extLst>
              <a:ext uri="{FF2B5EF4-FFF2-40B4-BE49-F238E27FC236}">
                <a16:creationId xmlns:a16="http://schemas.microsoft.com/office/drawing/2014/main" id="{DD9AB0BC-6098-41F3-BB9D-3FB996496026}"/>
              </a:ext>
            </a:extLst>
          </p:cNvPr>
          <p:cNvSpPr/>
          <p:nvPr/>
        </p:nvSpPr>
        <p:spPr>
          <a:xfrm>
            <a:off x="10496438" y="13151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ube 444">
            <a:extLst>
              <a:ext uri="{FF2B5EF4-FFF2-40B4-BE49-F238E27FC236}">
                <a16:creationId xmlns:a16="http://schemas.microsoft.com/office/drawing/2014/main" id="{C32B1D38-C84F-4711-8C6B-46B43655B506}"/>
              </a:ext>
            </a:extLst>
          </p:cNvPr>
          <p:cNvSpPr/>
          <p:nvPr/>
        </p:nvSpPr>
        <p:spPr>
          <a:xfrm>
            <a:off x="7519744" y="11240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ube 445">
            <a:extLst>
              <a:ext uri="{FF2B5EF4-FFF2-40B4-BE49-F238E27FC236}">
                <a16:creationId xmlns:a16="http://schemas.microsoft.com/office/drawing/2014/main" id="{0008B9E6-85FD-459F-8002-45463CC756FE}"/>
              </a:ext>
            </a:extLst>
          </p:cNvPr>
          <p:cNvSpPr/>
          <p:nvPr/>
        </p:nvSpPr>
        <p:spPr>
          <a:xfrm>
            <a:off x="7697512" y="149482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ube 446">
            <a:extLst>
              <a:ext uri="{FF2B5EF4-FFF2-40B4-BE49-F238E27FC236}">
                <a16:creationId xmlns:a16="http://schemas.microsoft.com/office/drawing/2014/main" id="{3F671FA5-C01A-4A74-9081-335DE6A406A4}"/>
              </a:ext>
            </a:extLst>
          </p:cNvPr>
          <p:cNvSpPr/>
          <p:nvPr/>
        </p:nvSpPr>
        <p:spPr>
          <a:xfrm>
            <a:off x="8221813" y="149482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ube 447">
            <a:extLst>
              <a:ext uri="{FF2B5EF4-FFF2-40B4-BE49-F238E27FC236}">
                <a16:creationId xmlns:a16="http://schemas.microsoft.com/office/drawing/2014/main" id="{296B94A7-0BF6-4BBB-931B-EBCF4CB7A5FB}"/>
              </a:ext>
            </a:extLst>
          </p:cNvPr>
          <p:cNvSpPr/>
          <p:nvPr/>
        </p:nvSpPr>
        <p:spPr>
          <a:xfrm>
            <a:off x="8746114" y="149482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ube 448">
            <a:extLst>
              <a:ext uri="{FF2B5EF4-FFF2-40B4-BE49-F238E27FC236}">
                <a16:creationId xmlns:a16="http://schemas.microsoft.com/office/drawing/2014/main" id="{3B43739A-34AE-426D-8911-99F42CF2B0A4}"/>
              </a:ext>
            </a:extLst>
          </p:cNvPr>
          <p:cNvSpPr/>
          <p:nvPr/>
        </p:nvSpPr>
        <p:spPr>
          <a:xfrm>
            <a:off x="9270415" y="149482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Cube 449">
            <a:extLst>
              <a:ext uri="{FF2B5EF4-FFF2-40B4-BE49-F238E27FC236}">
                <a16:creationId xmlns:a16="http://schemas.microsoft.com/office/drawing/2014/main" id="{0DC8F5D4-4CC6-425B-BF5D-588F554FA981}"/>
              </a:ext>
            </a:extLst>
          </p:cNvPr>
          <p:cNvSpPr/>
          <p:nvPr/>
        </p:nvSpPr>
        <p:spPr>
          <a:xfrm>
            <a:off x="9794716" y="14948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Cube 450">
            <a:extLst>
              <a:ext uri="{FF2B5EF4-FFF2-40B4-BE49-F238E27FC236}">
                <a16:creationId xmlns:a16="http://schemas.microsoft.com/office/drawing/2014/main" id="{C83933B5-87A1-4903-B43E-225E60971426}"/>
              </a:ext>
            </a:extLst>
          </p:cNvPr>
          <p:cNvSpPr/>
          <p:nvPr/>
        </p:nvSpPr>
        <p:spPr>
          <a:xfrm>
            <a:off x="10319017" y="14948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Cube 451">
            <a:extLst>
              <a:ext uri="{FF2B5EF4-FFF2-40B4-BE49-F238E27FC236}">
                <a16:creationId xmlns:a16="http://schemas.microsoft.com/office/drawing/2014/main" id="{0AAF591D-197D-41F2-A4F6-9403F0DE0496}"/>
              </a:ext>
            </a:extLst>
          </p:cNvPr>
          <p:cNvSpPr/>
          <p:nvPr/>
        </p:nvSpPr>
        <p:spPr>
          <a:xfrm>
            <a:off x="7342323" y="13037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3" name="Cube 452">
            <a:extLst>
              <a:ext uri="{FF2B5EF4-FFF2-40B4-BE49-F238E27FC236}">
                <a16:creationId xmlns:a16="http://schemas.microsoft.com/office/drawing/2014/main" id="{62EC8666-5BB2-4B88-89C2-C7E685649E23}"/>
              </a:ext>
            </a:extLst>
          </p:cNvPr>
          <p:cNvSpPr/>
          <p:nvPr/>
        </p:nvSpPr>
        <p:spPr>
          <a:xfrm>
            <a:off x="7520091" y="167452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Cube 453">
            <a:extLst>
              <a:ext uri="{FF2B5EF4-FFF2-40B4-BE49-F238E27FC236}">
                <a16:creationId xmlns:a16="http://schemas.microsoft.com/office/drawing/2014/main" id="{34FB7335-AF57-41B1-ABF3-6F290E610AAE}"/>
              </a:ext>
            </a:extLst>
          </p:cNvPr>
          <p:cNvSpPr/>
          <p:nvPr/>
        </p:nvSpPr>
        <p:spPr>
          <a:xfrm>
            <a:off x="8044392" y="167452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Cube 454">
            <a:extLst>
              <a:ext uri="{FF2B5EF4-FFF2-40B4-BE49-F238E27FC236}">
                <a16:creationId xmlns:a16="http://schemas.microsoft.com/office/drawing/2014/main" id="{46131D13-B431-4930-96E3-11A1F19A932D}"/>
              </a:ext>
            </a:extLst>
          </p:cNvPr>
          <p:cNvSpPr/>
          <p:nvPr/>
        </p:nvSpPr>
        <p:spPr>
          <a:xfrm>
            <a:off x="8568693" y="167452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Cube 455">
            <a:extLst>
              <a:ext uri="{FF2B5EF4-FFF2-40B4-BE49-F238E27FC236}">
                <a16:creationId xmlns:a16="http://schemas.microsoft.com/office/drawing/2014/main" id="{8588BCBC-4708-4487-ADCB-1E172F97B81A}"/>
              </a:ext>
            </a:extLst>
          </p:cNvPr>
          <p:cNvSpPr/>
          <p:nvPr/>
        </p:nvSpPr>
        <p:spPr>
          <a:xfrm>
            <a:off x="9092994" y="167452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Cube 456">
            <a:extLst>
              <a:ext uri="{FF2B5EF4-FFF2-40B4-BE49-F238E27FC236}">
                <a16:creationId xmlns:a16="http://schemas.microsoft.com/office/drawing/2014/main" id="{C2CC7187-C19D-44F1-8BFC-1C00B1BE22FD}"/>
              </a:ext>
            </a:extLst>
          </p:cNvPr>
          <p:cNvSpPr/>
          <p:nvPr/>
        </p:nvSpPr>
        <p:spPr>
          <a:xfrm>
            <a:off x="9617295" y="16745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Cube 457">
            <a:extLst>
              <a:ext uri="{FF2B5EF4-FFF2-40B4-BE49-F238E27FC236}">
                <a16:creationId xmlns:a16="http://schemas.microsoft.com/office/drawing/2014/main" id="{F287018F-09B2-4A43-89DD-9E1FA4EA4B2B}"/>
              </a:ext>
            </a:extLst>
          </p:cNvPr>
          <p:cNvSpPr/>
          <p:nvPr/>
        </p:nvSpPr>
        <p:spPr>
          <a:xfrm>
            <a:off x="10141596" y="16745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Cube 458">
            <a:extLst>
              <a:ext uri="{FF2B5EF4-FFF2-40B4-BE49-F238E27FC236}">
                <a16:creationId xmlns:a16="http://schemas.microsoft.com/office/drawing/2014/main" id="{7D901B46-159D-4CC3-8D50-E9AA2F012731}"/>
              </a:ext>
            </a:extLst>
          </p:cNvPr>
          <p:cNvSpPr/>
          <p:nvPr/>
        </p:nvSpPr>
        <p:spPr>
          <a:xfrm>
            <a:off x="7164902" y="14834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Cube 459">
            <a:extLst>
              <a:ext uri="{FF2B5EF4-FFF2-40B4-BE49-F238E27FC236}">
                <a16:creationId xmlns:a16="http://schemas.microsoft.com/office/drawing/2014/main" id="{2B4E9355-4027-4D8E-AB39-76AA42FAC335}"/>
              </a:ext>
            </a:extLst>
          </p:cNvPr>
          <p:cNvSpPr/>
          <p:nvPr/>
        </p:nvSpPr>
        <p:spPr>
          <a:xfrm>
            <a:off x="7342670" y="185422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Cube 460">
            <a:extLst>
              <a:ext uri="{FF2B5EF4-FFF2-40B4-BE49-F238E27FC236}">
                <a16:creationId xmlns:a16="http://schemas.microsoft.com/office/drawing/2014/main" id="{6E71926B-A91E-4CEC-A1A3-6C5C77C1B6C7}"/>
              </a:ext>
            </a:extLst>
          </p:cNvPr>
          <p:cNvSpPr/>
          <p:nvPr/>
        </p:nvSpPr>
        <p:spPr>
          <a:xfrm>
            <a:off x="7866971" y="185421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Cube 461">
            <a:extLst>
              <a:ext uri="{FF2B5EF4-FFF2-40B4-BE49-F238E27FC236}">
                <a16:creationId xmlns:a16="http://schemas.microsoft.com/office/drawing/2014/main" id="{04FE55DE-A14A-4333-BE53-8C894C7ECF8F}"/>
              </a:ext>
            </a:extLst>
          </p:cNvPr>
          <p:cNvSpPr/>
          <p:nvPr/>
        </p:nvSpPr>
        <p:spPr>
          <a:xfrm>
            <a:off x="8391272" y="185421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Cube 462">
            <a:extLst>
              <a:ext uri="{FF2B5EF4-FFF2-40B4-BE49-F238E27FC236}">
                <a16:creationId xmlns:a16="http://schemas.microsoft.com/office/drawing/2014/main" id="{193F6026-1863-475F-8C89-E176A428410F}"/>
              </a:ext>
            </a:extLst>
          </p:cNvPr>
          <p:cNvSpPr/>
          <p:nvPr/>
        </p:nvSpPr>
        <p:spPr>
          <a:xfrm>
            <a:off x="8915573" y="185421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Cube 463">
            <a:extLst>
              <a:ext uri="{FF2B5EF4-FFF2-40B4-BE49-F238E27FC236}">
                <a16:creationId xmlns:a16="http://schemas.microsoft.com/office/drawing/2014/main" id="{6293B13B-C0F5-4555-A842-0C01C00F9E02}"/>
              </a:ext>
            </a:extLst>
          </p:cNvPr>
          <p:cNvSpPr/>
          <p:nvPr/>
        </p:nvSpPr>
        <p:spPr>
          <a:xfrm>
            <a:off x="9439874" y="185421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Cube 464">
            <a:extLst>
              <a:ext uri="{FF2B5EF4-FFF2-40B4-BE49-F238E27FC236}">
                <a16:creationId xmlns:a16="http://schemas.microsoft.com/office/drawing/2014/main" id="{D501D944-6871-4521-B572-FD6920616C80}"/>
              </a:ext>
            </a:extLst>
          </p:cNvPr>
          <p:cNvSpPr/>
          <p:nvPr/>
        </p:nvSpPr>
        <p:spPr>
          <a:xfrm>
            <a:off x="9964175" y="185421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Cube 465">
            <a:extLst>
              <a:ext uri="{FF2B5EF4-FFF2-40B4-BE49-F238E27FC236}">
                <a16:creationId xmlns:a16="http://schemas.microsoft.com/office/drawing/2014/main" id="{8FC63C34-2843-4EC9-A353-BEADB66C9313}"/>
              </a:ext>
            </a:extLst>
          </p:cNvPr>
          <p:cNvSpPr/>
          <p:nvPr/>
        </p:nvSpPr>
        <p:spPr>
          <a:xfrm>
            <a:off x="6987481" y="16631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Cube 466">
            <a:extLst>
              <a:ext uri="{FF2B5EF4-FFF2-40B4-BE49-F238E27FC236}">
                <a16:creationId xmlns:a16="http://schemas.microsoft.com/office/drawing/2014/main" id="{7B78F1E0-E988-4AAD-8C2C-E387F1BF9DE0}"/>
              </a:ext>
            </a:extLst>
          </p:cNvPr>
          <p:cNvSpPr/>
          <p:nvPr/>
        </p:nvSpPr>
        <p:spPr>
          <a:xfrm>
            <a:off x="8246834" y="94566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Cube 467">
            <a:extLst>
              <a:ext uri="{FF2B5EF4-FFF2-40B4-BE49-F238E27FC236}">
                <a16:creationId xmlns:a16="http://schemas.microsoft.com/office/drawing/2014/main" id="{3F1DDCAD-D5DF-4B4B-AE33-45B39CED3ED8}"/>
              </a:ext>
            </a:extLst>
          </p:cNvPr>
          <p:cNvSpPr/>
          <p:nvPr/>
        </p:nvSpPr>
        <p:spPr>
          <a:xfrm>
            <a:off x="8771135" y="94566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Cube 468">
            <a:extLst>
              <a:ext uri="{FF2B5EF4-FFF2-40B4-BE49-F238E27FC236}">
                <a16:creationId xmlns:a16="http://schemas.microsoft.com/office/drawing/2014/main" id="{F5F39F58-040E-4FCF-9C7B-DBEA7AB39F29}"/>
              </a:ext>
            </a:extLst>
          </p:cNvPr>
          <p:cNvSpPr/>
          <p:nvPr/>
        </p:nvSpPr>
        <p:spPr>
          <a:xfrm>
            <a:off x="9295436" y="94566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Cube 469">
            <a:extLst>
              <a:ext uri="{FF2B5EF4-FFF2-40B4-BE49-F238E27FC236}">
                <a16:creationId xmlns:a16="http://schemas.microsoft.com/office/drawing/2014/main" id="{ED7E4C44-6617-405A-BC5C-B7A2EC44ABBC}"/>
              </a:ext>
            </a:extLst>
          </p:cNvPr>
          <p:cNvSpPr/>
          <p:nvPr/>
        </p:nvSpPr>
        <p:spPr>
          <a:xfrm>
            <a:off x="9819737" y="94566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Cube 470">
            <a:extLst>
              <a:ext uri="{FF2B5EF4-FFF2-40B4-BE49-F238E27FC236}">
                <a16:creationId xmlns:a16="http://schemas.microsoft.com/office/drawing/2014/main" id="{5169DB93-CE9E-4DFF-9BED-281B20C5B28E}"/>
              </a:ext>
            </a:extLst>
          </p:cNvPr>
          <p:cNvSpPr/>
          <p:nvPr/>
        </p:nvSpPr>
        <p:spPr>
          <a:xfrm>
            <a:off x="10344038" y="94565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Cube 471">
            <a:extLst>
              <a:ext uri="{FF2B5EF4-FFF2-40B4-BE49-F238E27FC236}">
                <a16:creationId xmlns:a16="http://schemas.microsoft.com/office/drawing/2014/main" id="{32E1E122-7A84-40DF-8D25-A01260503496}"/>
              </a:ext>
            </a:extLst>
          </p:cNvPr>
          <p:cNvSpPr/>
          <p:nvPr/>
        </p:nvSpPr>
        <p:spPr>
          <a:xfrm>
            <a:off x="10868339" y="94565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Cube 472">
            <a:extLst>
              <a:ext uri="{FF2B5EF4-FFF2-40B4-BE49-F238E27FC236}">
                <a16:creationId xmlns:a16="http://schemas.microsoft.com/office/drawing/2014/main" id="{AF43206D-6021-4062-BD95-812231001336}"/>
              </a:ext>
            </a:extLst>
          </p:cNvPr>
          <p:cNvSpPr/>
          <p:nvPr/>
        </p:nvSpPr>
        <p:spPr>
          <a:xfrm>
            <a:off x="6810060" y="184283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4" name="Cube 473">
            <a:extLst>
              <a:ext uri="{FF2B5EF4-FFF2-40B4-BE49-F238E27FC236}">
                <a16:creationId xmlns:a16="http://schemas.microsoft.com/office/drawing/2014/main" id="{81925A13-CC65-413F-B3F1-E4E1154EA11E}"/>
              </a:ext>
            </a:extLst>
          </p:cNvPr>
          <p:cNvSpPr/>
          <p:nvPr/>
        </p:nvSpPr>
        <p:spPr>
          <a:xfrm>
            <a:off x="7463221" y="59775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Cube 474">
            <a:extLst>
              <a:ext uri="{FF2B5EF4-FFF2-40B4-BE49-F238E27FC236}">
                <a16:creationId xmlns:a16="http://schemas.microsoft.com/office/drawing/2014/main" id="{D16AE494-26D0-4233-98CE-1A10DE40662B}"/>
              </a:ext>
            </a:extLst>
          </p:cNvPr>
          <p:cNvSpPr/>
          <p:nvPr/>
        </p:nvSpPr>
        <p:spPr>
          <a:xfrm>
            <a:off x="7987522" y="59775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Cube 475">
            <a:extLst>
              <a:ext uri="{FF2B5EF4-FFF2-40B4-BE49-F238E27FC236}">
                <a16:creationId xmlns:a16="http://schemas.microsoft.com/office/drawing/2014/main" id="{058549C0-2413-4302-AB41-175608FCC9F6}"/>
              </a:ext>
            </a:extLst>
          </p:cNvPr>
          <p:cNvSpPr/>
          <p:nvPr/>
        </p:nvSpPr>
        <p:spPr>
          <a:xfrm>
            <a:off x="8511823" y="59775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7" name="Cube 476">
            <a:extLst>
              <a:ext uri="{FF2B5EF4-FFF2-40B4-BE49-F238E27FC236}">
                <a16:creationId xmlns:a16="http://schemas.microsoft.com/office/drawing/2014/main" id="{D74B25CA-385E-447E-880F-33DE2591C9EC}"/>
              </a:ext>
            </a:extLst>
          </p:cNvPr>
          <p:cNvSpPr/>
          <p:nvPr/>
        </p:nvSpPr>
        <p:spPr>
          <a:xfrm>
            <a:off x="9036124" y="59775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8" name="Cube 477">
            <a:extLst>
              <a:ext uri="{FF2B5EF4-FFF2-40B4-BE49-F238E27FC236}">
                <a16:creationId xmlns:a16="http://schemas.microsoft.com/office/drawing/2014/main" id="{B703BD66-7465-4C46-818B-E1240892D012}"/>
              </a:ext>
            </a:extLst>
          </p:cNvPr>
          <p:cNvSpPr/>
          <p:nvPr/>
        </p:nvSpPr>
        <p:spPr>
          <a:xfrm>
            <a:off x="9560425" y="5977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9" name="Cube 478">
            <a:extLst>
              <a:ext uri="{FF2B5EF4-FFF2-40B4-BE49-F238E27FC236}">
                <a16:creationId xmlns:a16="http://schemas.microsoft.com/office/drawing/2014/main" id="{B5B41D65-B48B-4B50-BCF8-DD7831CA1AAA}"/>
              </a:ext>
            </a:extLst>
          </p:cNvPr>
          <p:cNvSpPr/>
          <p:nvPr/>
        </p:nvSpPr>
        <p:spPr>
          <a:xfrm>
            <a:off x="10084726" y="5977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0" name="Cube 479">
            <a:extLst>
              <a:ext uri="{FF2B5EF4-FFF2-40B4-BE49-F238E27FC236}">
                <a16:creationId xmlns:a16="http://schemas.microsoft.com/office/drawing/2014/main" id="{F3B53042-574B-4EE4-8F8C-897F6ECECAE8}"/>
              </a:ext>
            </a:extLst>
          </p:cNvPr>
          <p:cNvSpPr/>
          <p:nvPr/>
        </p:nvSpPr>
        <p:spPr>
          <a:xfrm>
            <a:off x="10609027" y="5977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1" name="Cube 480">
            <a:extLst>
              <a:ext uri="{FF2B5EF4-FFF2-40B4-BE49-F238E27FC236}">
                <a16:creationId xmlns:a16="http://schemas.microsoft.com/office/drawing/2014/main" id="{897E260B-D2C0-41BA-B87C-BE8A2D3F2309}"/>
              </a:ext>
            </a:extLst>
          </p:cNvPr>
          <p:cNvSpPr/>
          <p:nvPr/>
        </p:nvSpPr>
        <p:spPr>
          <a:xfrm>
            <a:off x="7285800" y="77745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2" name="Cube 481">
            <a:extLst>
              <a:ext uri="{FF2B5EF4-FFF2-40B4-BE49-F238E27FC236}">
                <a16:creationId xmlns:a16="http://schemas.microsoft.com/office/drawing/2014/main" id="{740E664E-164E-4F86-BAB8-85C8BB30A08C}"/>
              </a:ext>
            </a:extLst>
          </p:cNvPr>
          <p:cNvSpPr/>
          <p:nvPr/>
        </p:nvSpPr>
        <p:spPr>
          <a:xfrm>
            <a:off x="7810101" y="77745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3" name="Cube 482">
            <a:extLst>
              <a:ext uri="{FF2B5EF4-FFF2-40B4-BE49-F238E27FC236}">
                <a16:creationId xmlns:a16="http://schemas.microsoft.com/office/drawing/2014/main" id="{74B14E7C-9F8F-4BAE-A229-CA6C49815C73}"/>
              </a:ext>
            </a:extLst>
          </p:cNvPr>
          <p:cNvSpPr/>
          <p:nvPr/>
        </p:nvSpPr>
        <p:spPr>
          <a:xfrm>
            <a:off x="8334402" y="77745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4" name="Cube 483">
            <a:extLst>
              <a:ext uri="{FF2B5EF4-FFF2-40B4-BE49-F238E27FC236}">
                <a16:creationId xmlns:a16="http://schemas.microsoft.com/office/drawing/2014/main" id="{1263E93E-EE94-41DD-A230-CF21A2FEF3F2}"/>
              </a:ext>
            </a:extLst>
          </p:cNvPr>
          <p:cNvSpPr/>
          <p:nvPr/>
        </p:nvSpPr>
        <p:spPr>
          <a:xfrm>
            <a:off x="8858703" y="77744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5" name="Cube 484">
            <a:extLst>
              <a:ext uri="{FF2B5EF4-FFF2-40B4-BE49-F238E27FC236}">
                <a16:creationId xmlns:a16="http://schemas.microsoft.com/office/drawing/2014/main" id="{9182BA75-D22E-4D2C-B1F6-AD4EAC44B07B}"/>
              </a:ext>
            </a:extLst>
          </p:cNvPr>
          <p:cNvSpPr/>
          <p:nvPr/>
        </p:nvSpPr>
        <p:spPr>
          <a:xfrm>
            <a:off x="9383004" y="7774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6" name="Cube 485">
            <a:extLst>
              <a:ext uri="{FF2B5EF4-FFF2-40B4-BE49-F238E27FC236}">
                <a16:creationId xmlns:a16="http://schemas.microsoft.com/office/drawing/2014/main" id="{C3FCF0E7-4E67-4797-8980-7E1E95783D07}"/>
              </a:ext>
            </a:extLst>
          </p:cNvPr>
          <p:cNvSpPr/>
          <p:nvPr/>
        </p:nvSpPr>
        <p:spPr>
          <a:xfrm>
            <a:off x="9907305" y="7774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7" name="Cube 486">
            <a:extLst>
              <a:ext uri="{FF2B5EF4-FFF2-40B4-BE49-F238E27FC236}">
                <a16:creationId xmlns:a16="http://schemas.microsoft.com/office/drawing/2014/main" id="{65033B08-D706-4924-8DF4-83E42034F042}"/>
              </a:ext>
            </a:extLst>
          </p:cNvPr>
          <p:cNvSpPr/>
          <p:nvPr/>
        </p:nvSpPr>
        <p:spPr>
          <a:xfrm>
            <a:off x="10431606" y="7774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8" name="Cube 487">
            <a:extLst>
              <a:ext uri="{FF2B5EF4-FFF2-40B4-BE49-F238E27FC236}">
                <a16:creationId xmlns:a16="http://schemas.microsoft.com/office/drawing/2014/main" id="{8BFEEC41-A61F-4BD0-95A0-B7A79A906CE4}"/>
              </a:ext>
            </a:extLst>
          </p:cNvPr>
          <p:cNvSpPr/>
          <p:nvPr/>
        </p:nvSpPr>
        <p:spPr>
          <a:xfrm>
            <a:off x="7108379" y="95714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9" name="Cube 488">
            <a:extLst>
              <a:ext uri="{FF2B5EF4-FFF2-40B4-BE49-F238E27FC236}">
                <a16:creationId xmlns:a16="http://schemas.microsoft.com/office/drawing/2014/main" id="{03C5534B-4382-4243-825A-E20901B956A5}"/>
              </a:ext>
            </a:extLst>
          </p:cNvPr>
          <p:cNvSpPr/>
          <p:nvPr/>
        </p:nvSpPr>
        <p:spPr>
          <a:xfrm>
            <a:off x="7632680" y="95714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0" name="Cube 489">
            <a:extLst>
              <a:ext uri="{FF2B5EF4-FFF2-40B4-BE49-F238E27FC236}">
                <a16:creationId xmlns:a16="http://schemas.microsoft.com/office/drawing/2014/main" id="{6CD4B18B-5FA0-4206-AB9A-8A9F4CB96282}"/>
              </a:ext>
            </a:extLst>
          </p:cNvPr>
          <p:cNvSpPr/>
          <p:nvPr/>
        </p:nvSpPr>
        <p:spPr>
          <a:xfrm>
            <a:off x="8156981" y="95714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1" name="Cube 490">
            <a:extLst>
              <a:ext uri="{FF2B5EF4-FFF2-40B4-BE49-F238E27FC236}">
                <a16:creationId xmlns:a16="http://schemas.microsoft.com/office/drawing/2014/main" id="{7C426DE4-D361-43C2-B009-97863D32E2BB}"/>
              </a:ext>
            </a:extLst>
          </p:cNvPr>
          <p:cNvSpPr/>
          <p:nvPr/>
        </p:nvSpPr>
        <p:spPr>
          <a:xfrm>
            <a:off x="8681282" y="95714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2" name="Cube 491">
            <a:extLst>
              <a:ext uri="{FF2B5EF4-FFF2-40B4-BE49-F238E27FC236}">
                <a16:creationId xmlns:a16="http://schemas.microsoft.com/office/drawing/2014/main" id="{2834B986-1111-4ED3-83CB-928324191E9B}"/>
              </a:ext>
            </a:extLst>
          </p:cNvPr>
          <p:cNvSpPr/>
          <p:nvPr/>
        </p:nvSpPr>
        <p:spPr>
          <a:xfrm>
            <a:off x="9205583" y="9571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3" name="Cube 492">
            <a:extLst>
              <a:ext uri="{FF2B5EF4-FFF2-40B4-BE49-F238E27FC236}">
                <a16:creationId xmlns:a16="http://schemas.microsoft.com/office/drawing/2014/main" id="{8C1E4659-B3C7-48AD-8D15-480909A6FCAA}"/>
              </a:ext>
            </a:extLst>
          </p:cNvPr>
          <p:cNvSpPr/>
          <p:nvPr/>
        </p:nvSpPr>
        <p:spPr>
          <a:xfrm>
            <a:off x="9729884" y="9571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4" name="Cube 493">
            <a:extLst>
              <a:ext uri="{FF2B5EF4-FFF2-40B4-BE49-F238E27FC236}">
                <a16:creationId xmlns:a16="http://schemas.microsoft.com/office/drawing/2014/main" id="{ADA3989E-A57B-4887-A0F6-37B32A2F9A9B}"/>
              </a:ext>
            </a:extLst>
          </p:cNvPr>
          <p:cNvSpPr/>
          <p:nvPr/>
        </p:nvSpPr>
        <p:spPr>
          <a:xfrm>
            <a:off x="10254185" y="9571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5" name="Cube 494">
            <a:extLst>
              <a:ext uri="{FF2B5EF4-FFF2-40B4-BE49-F238E27FC236}">
                <a16:creationId xmlns:a16="http://schemas.microsoft.com/office/drawing/2014/main" id="{759AC58E-8CF6-48AE-ABE3-424B310E46D3}"/>
              </a:ext>
            </a:extLst>
          </p:cNvPr>
          <p:cNvSpPr/>
          <p:nvPr/>
        </p:nvSpPr>
        <p:spPr>
          <a:xfrm>
            <a:off x="6930958" y="113684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6" name="Cube 495">
            <a:extLst>
              <a:ext uri="{FF2B5EF4-FFF2-40B4-BE49-F238E27FC236}">
                <a16:creationId xmlns:a16="http://schemas.microsoft.com/office/drawing/2014/main" id="{FBCB6CED-EC61-4C6F-A5F0-9A84E5DF0506}"/>
              </a:ext>
            </a:extLst>
          </p:cNvPr>
          <p:cNvSpPr/>
          <p:nvPr/>
        </p:nvSpPr>
        <p:spPr>
          <a:xfrm>
            <a:off x="7455259" y="113684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7" name="Cube 496">
            <a:extLst>
              <a:ext uri="{FF2B5EF4-FFF2-40B4-BE49-F238E27FC236}">
                <a16:creationId xmlns:a16="http://schemas.microsoft.com/office/drawing/2014/main" id="{D73C29A9-1EF9-4507-85D7-CE943B07AD60}"/>
              </a:ext>
            </a:extLst>
          </p:cNvPr>
          <p:cNvSpPr/>
          <p:nvPr/>
        </p:nvSpPr>
        <p:spPr>
          <a:xfrm>
            <a:off x="7979560" y="113684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8" name="Cube 497">
            <a:extLst>
              <a:ext uri="{FF2B5EF4-FFF2-40B4-BE49-F238E27FC236}">
                <a16:creationId xmlns:a16="http://schemas.microsoft.com/office/drawing/2014/main" id="{9F6E60EA-46FC-49F2-B7E1-9C388525705E}"/>
              </a:ext>
            </a:extLst>
          </p:cNvPr>
          <p:cNvSpPr/>
          <p:nvPr/>
        </p:nvSpPr>
        <p:spPr>
          <a:xfrm>
            <a:off x="8503861" y="1136841"/>
            <a:ext cx="743803" cy="743803"/>
          </a:xfrm>
          <a:prstGeom prst="cube">
            <a:avLst/>
          </a:prstGeom>
          <a:solidFill>
            <a:schemeClr val="accent2">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9" name="Cube 498">
            <a:extLst>
              <a:ext uri="{FF2B5EF4-FFF2-40B4-BE49-F238E27FC236}">
                <a16:creationId xmlns:a16="http://schemas.microsoft.com/office/drawing/2014/main" id="{8EF72DCF-1AD4-4D43-9324-436FC0382111}"/>
              </a:ext>
            </a:extLst>
          </p:cNvPr>
          <p:cNvSpPr/>
          <p:nvPr/>
        </p:nvSpPr>
        <p:spPr>
          <a:xfrm>
            <a:off x="9028162" y="11368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0" name="Cube 499">
            <a:extLst>
              <a:ext uri="{FF2B5EF4-FFF2-40B4-BE49-F238E27FC236}">
                <a16:creationId xmlns:a16="http://schemas.microsoft.com/office/drawing/2014/main" id="{94F6F36B-1476-43BE-B14F-D4A8FA3D9B98}"/>
              </a:ext>
            </a:extLst>
          </p:cNvPr>
          <p:cNvSpPr/>
          <p:nvPr/>
        </p:nvSpPr>
        <p:spPr>
          <a:xfrm>
            <a:off x="9552463" y="11368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1" name="Cube 500">
            <a:extLst>
              <a:ext uri="{FF2B5EF4-FFF2-40B4-BE49-F238E27FC236}">
                <a16:creationId xmlns:a16="http://schemas.microsoft.com/office/drawing/2014/main" id="{904B2C3F-B02B-45CE-9B01-007ED5D0265C}"/>
              </a:ext>
            </a:extLst>
          </p:cNvPr>
          <p:cNvSpPr/>
          <p:nvPr/>
        </p:nvSpPr>
        <p:spPr>
          <a:xfrm>
            <a:off x="10076764" y="11368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2" name="Cube 501">
            <a:extLst>
              <a:ext uri="{FF2B5EF4-FFF2-40B4-BE49-F238E27FC236}">
                <a16:creationId xmlns:a16="http://schemas.microsoft.com/office/drawing/2014/main" id="{D0ED540C-A652-441B-BF83-7F9690F61096}"/>
              </a:ext>
            </a:extLst>
          </p:cNvPr>
          <p:cNvSpPr/>
          <p:nvPr/>
        </p:nvSpPr>
        <p:spPr>
          <a:xfrm>
            <a:off x="6753537" y="131654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Cube 502">
            <a:extLst>
              <a:ext uri="{FF2B5EF4-FFF2-40B4-BE49-F238E27FC236}">
                <a16:creationId xmlns:a16="http://schemas.microsoft.com/office/drawing/2014/main" id="{0C1C8313-2B07-4EFC-9515-BA9508DA9180}"/>
              </a:ext>
            </a:extLst>
          </p:cNvPr>
          <p:cNvSpPr/>
          <p:nvPr/>
        </p:nvSpPr>
        <p:spPr>
          <a:xfrm>
            <a:off x="7277838" y="131653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Cube 503">
            <a:extLst>
              <a:ext uri="{FF2B5EF4-FFF2-40B4-BE49-F238E27FC236}">
                <a16:creationId xmlns:a16="http://schemas.microsoft.com/office/drawing/2014/main" id="{1E5C1D48-E207-4D1C-9610-A98BCACC59EE}"/>
              </a:ext>
            </a:extLst>
          </p:cNvPr>
          <p:cNvSpPr/>
          <p:nvPr/>
        </p:nvSpPr>
        <p:spPr>
          <a:xfrm>
            <a:off x="7802139" y="131653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Cube 504">
            <a:extLst>
              <a:ext uri="{FF2B5EF4-FFF2-40B4-BE49-F238E27FC236}">
                <a16:creationId xmlns:a16="http://schemas.microsoft.com/office/drawing/2014/main" id="{256DC6DB-F7BD-43E8-9B36-B45DDA7F4219}"/>
              </a:ext>
            </a:extLst>
          </p:cNvPr>
          <p:cNvSpPr/>
          <p:nvPr/>
        </p:nvSpPr>
        <p:spPr>
          <a:xfrm>
            <a:off x="8326440" y="131653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Cube 505">
            <a:extLst>
              <a:ext uri="{FF2B5EF4-FFF2-40B4-BE49-F238E27FC236}">
                <a16:creationId xmlns:a16="http://schemas.microsoft.com/office/drawing/2014/main" id="{57D27BA1-2D33-45CF-8067-F8546715A271}"/>
              </a:ext>
            </a:extLst>
          </p:cNvPr>
          <p:cNvSpPr/>
          <p:nvPr/>
        </p:nvSpPr>
        <p:spPr>
          <a:xfrm>
            <a:off x="8850741" y="1316536"/>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Cube 506">
            <a:extLst>
              <a:ext uri="{FF2B5EF4-FFF2-40B4-BE49-F238E27FC236}">
                <a16:creationId xmlns:a16="http://schemas.microsoft.com/office/drawing/2014/main" id="{F9DD081E-C0C7-4F62-AEF7-7FFEED08AB71}"/>
              </a:ext>
            </a:extLst>
          </p:cNvPr>
          <p:cNvSpPr/>
          <p:nvPr/>
        </p:nvSpPr>
        <p:spPr>
          <a:xfrm>
            <a:off x="9375042" y="1316535"/>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Cube 507">
            <a:extLst>
              <a:ext uri="{FF2B5EF4-FFF2-40B4-BE49-F238E27FC236}">
                <a16:creationId xmlns:a16="http://schemas.microsoft.com/office/drawing/2014/main" id="{2063993A-E9CA-4D68-AB27-C7B8561898C3}"/>
              </a:ext>
            </a:extLst>
          </p:cNvPr>
          <p:cNvSpPr/>
          <p:nvPr/>
        </p:nvSpPr>
        <p:spPr>
          <a:xfrm>
            <a:off x="9899343" y="1316534"/>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Cube 508">
            <a:extLst>
              <a:ext uri="{FF2B5EF4-FFF2-40B4-BE49-F238E27FC236}">
                <a16:creationId xmlns:a16="http://schemas.microsoft.com/office/drawing/2014/main" id="{1E12100A-2F8A-40BF-A636-FA8D52D34670}"/>
              </a:ext>
            </a:extLst>
          </p:cNvPr>
          <p:cNvSpPr/>
          <p:nvPr/>
        </p:nvSpPr>
        <p:spPr>
          <a:xfrm>
            <a:off x="7674761" y="40798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Cube 509">
            <a:extLst>
              <a:ext uri="{FF2B5EF4-FFF2-40B4-BE49-F238E27FC236}">
                <a16:creationId xmlns:a16="http://schemas.microsoft.com/office/drawing/2014/main" id="{39E06A59-D360-4410-BC1E-174CE333CEC8}"/>
              </a:ext>
            </a:extLst>
          </p:cNvPr>
          <p:cNvSpPr/>
          <p:nvPr/>
        </p:nvSpPr>
        <p:spPr>
          <a:xfrm>
            <a:off x="8199062" y="407982"/>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Cube 510">
            <a:extLst>
              <a:ext uri="{FF2B5EF4-FFF2-40B4-BE49-F238E27FC236}">
                <a16:creationId xmlns:a16="http://schemas.microsoft.com/office/drawing/2014/main" id="{09A8F861-BE8E-4B8F-8B24-55D317D2C089}"/>
              </a:ext>
            </a:extLst>
          </p:cNvPr>
          <p:cNvSpPr/>
          <p:nvPr/>
        </p:nvSpPr>
        <p:spPr>
          <a:xfrm>
            <a:off x="8723363" y="407981"/>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Cube 511">
            <a:extLst>
              <a:ext uri="{FF2B5EF4-FFF2-40B4-BE49-F238E27FC236}">
                <a16:creationId xmlns:a16="http://schemas.microsoft.com/office/drawing/2014/main" id="{186245A8-31CA-4260-B992-70C476E79707}"/>
              </a:ext>
            </a:extLst>
          </p:cNvPr>
          <p:cNvSpPr/>
          <p:nvPr/>
        </p:nvSpPr>
        <p:spPr>
          <a:xfrm>
            <a:off x="9247664" y="407980"/>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Cube 512">
            <a:extLst>
              <a:ext uri="{FF2B5EF4-FFF2-40B4-BE49-F238E27FC236}">
                <a16:creationId xmlns:a16="http://schemas.microsoft.com/office/drawing/2014/main" id="{F86C2C48-A56C-42B1-8249-BFB8B6420912}"/>
              </a:ext>
            </a:extLst>
          </p:cNvPr>
          <p:cNvSpPr/>
          <p:nvPr/>
        </p:nvSpPr>
        <p:spPr>
          <a:xfrm>
            <a:off x="9771965" y="40797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Cube 513">
            <a:extLst>
              <a:ext uri="{FF2B5EF4-FFF2-40B4-BE49-F238E27FC236}">
                <a16:creationId xmlns:a16="http://schemas.microsoft.com/office/drawing/2014/main" id="{CB5D4D73-94B1-437F-A86D-3617477869E1}"/>
              </a:ext>
            </a:extLst>
          </p:cNvPr>
          <p:cNvSpPr/>
          <p:nvPr/>
        </p:nvSpPr>
        <p:spPr>
          <a:xfrm>
            <a:off x="10296266" y="407978"/>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Cube 514">
            <a:extLst>
              <a:ext uri="{FF2B5EF4-FFF2-40B4-BE49-F238E27FC236}">
                <a16:creationId xmlns:a16="http://schemas.microsoft.com/office/drawing/2014/main" id="{73856ECA-913C-4BB9-8C8B-75B6912242DB}"/>
              </a:ext>
            </a:extLst>
          </p:cNvPr>
          <p:cNvSpPr/>
          <p:nvPr/>
        </p:nvSpPr>
        <p:spPr>
          <a:xfrm>
            <a:off x="10820567" y="407977"/>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Down 3">
            <a:extLst>
              <a:ext uri="{FF2B5EF4-FFF2-40B4-BE49-F238E27FC236}">
                <a16:creationId xmlns:a16="http://schemas.microsoft.com/office/drawing/2014/main" id="{BB89B2EB-804B-4CEB-B9C7-E1A5CDB73F39}"/>
              </a:ext>
            </a:extLst>
          </p:cNvPr>
          <p:cNvSpPr/>
          <p:nvPr/>
        </p:nvSpPr>
        <p:spPr>
          <a:xfrm>
            <a:off x="5534526" y="2205643"/>
            <a:ext cx="1076550" cy="3159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t>
            </a:r>
          </a:p>
          <a:p>
            <a:pPr algn="ctr"/>
            <a:r>
              <a:rPr lang="en-GB" dirty="0"/>
              <a:t>U</a:t>
            </a:r>
          </a:p>
          <a:p>
            <a:pPr algn="ctr"/>
            <a:r>
              <a:rPr lang="en-GB" dirty="0"/>
              <a:t>M</a:t>
            </a:r>
          </a:p>
        </p:txBody>
      </p:sp>
    </p:spTree>
    <p:extLst>
      <p:ext uri="{BB962C8B-B14F-4D97-AF65-F5344CB8AC3E}">
        <p14:creationId xmlns:p14="http://schemas.microsoft.com/office/powerpoint/2010/main" val="435215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9EB7BF1B-C813-4BDB-ACC2-1D822572BE16}"/>
              </a:ext>
            </a:extLst>
          </p:cNvPr>
          <p:cNvSpPr/>
          <p:nvPr/>
        </p:nvSpPr>
        <p:spPr>
          <a:xfrm>
            <a:off x="7712742" y="425907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44E171B1-B320-4386-AB7B-B7FFAB12B0F1}"/>
              </a:ext>
            </a:extLst>
          </p:cNvPr>
          <p:cNvSpPr/>
          <p:nvPr/>
        </p:nvSpPr>
        <p:spPr>
          <a:xfrm>
            <a:off x="8269111" y="426144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8DB57B5A-EFEE-454A-8361-77D4EC56C901}"/>
              </a:ext>
            </a:extLst>
          </p:cNvPr>
          <p:cNvSpPr/>
          <p:nvPr/>
        </p:nvSpPr>
        <p:spPr>
          <a:xfrm>
            <a:off x="8820484" y="4261451"/>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AB0E7F46-EBB0-4406-9488-8D4F9968B67A}"/>
              </a:ext>
            </a:extLst>
          </p:cNvPr>
          <p:cNvSpPr/>
          <p:nvPr/>
        </p:nvSpPr>
        <p:spPr>
          <a:xfrm>
            <a:off x="9344785" y="426145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833D28E3-79AC-4AD6-96F8-D452DA1965E2}"/>
              </a:ext>
            </a:extLst>
          </p:cNvPr>
          <p:cNvSpPr/>
          <p:nvPr/>
        </p:nvSpPr>
        <p:spPr>
          <a:xfrm>
            <a:off x="9869086" y="42614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D03989AB-35DF-48A3-9371-B1D589B3AB22}"/>
              </a:ext>
            </a:extLst>
          </p:cNvPr>
          <p:cNvSpPr/>
          <p:nvPr/>
        </p:nvSpPr>
        <p:spPr>
          <a:xfrm>
            <a:off x="10393387" y="426144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B1753D39-1284-42C6-88F5-9BA41BB19A0C}"/>
              </a:ext>
            </a:extLst>
          </p:cNvPr>
          <p:cNvSpPr/>
          <p:nvPr/>
        </p:nvSpPr>
        <p:spPr>
          <a:xfrm>
            <a:off x="10917688" y="426144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CD279B59-6ECA-4179-9286-179E390AD7A8}"/>
              </a:ext>
            </a:extLst>
          </p:cNvPr>
          <p:cNvSpPr/>
          <p:nvPr/>
        </p:nvSpPr>
        <p:spPr>
          <a:xfrm>
            <a:off x="7527882" y="444622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EB768C01-6848-43A5-9B07-0D851EBDF938}"/>
              </a:ext>
            </a:extLst>
          </p:cNvPr>
          <p:cNvSpPr/>
          <p:nvPr/>
        </p:nvSpPr>
        <p:spPr>
          <a:xfrm>
            <a:off x="8084251" y="444858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898F4D17-A518-47AF-8C1B-3BC0413BE31C}"/>
              </a:ext>
            </a:extLst>
          </p:cNvPr>
          <p:cNvSpPr/>
          <p:nvPr/>
        </p:nvSpPr>
        <p:spPr>
          <a:xfrm>
            <a:off x="8635624" y="4448593"/>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DE489035-E936-4417-90B1-CF67658ADB25}"/>
              </a:ext>
            </a:extLst>
          </p:cNvPr>
          <p:cNvSpPr/>
          <p:nvPr/>
        </p:nvSpPr>
        <p:spPr>
          <a:xfrm>
            <a:off x="9159925" y="444859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BCC5CE9A-258D-4DB1-80A8-870A0B17F2AE}"/>
              </a:ext>
            </a:extLst>
          </p:cNvPr>
          <p:cNvSpPr/>
          <p:nvPr/>
        </p:nvSpPr>
        <p:spPr>
          <a:xfrm>
            <a:off x="9684226" y="4448591"/>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7F348D8A-A9A6-4FFC-AAA4-58CB7464D3FB}"/>
              </a:ext>
            </a:extLst>
          </p:cNvPr>
          <p:cNvSpPr/>
          <p:nvPr/>
        </p:nvSpPr>
        <p:spPr>
          <a:xfrm>
            <a:off x="10208527" y="444859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CD59EE1-23CF-43D7-AA94-4BEBCE2B316D}"/>
              </a:ext>
            </a:extLst>
          </p:cNvPr>
          <p:cNvSpPr/>
          <p:nvPr/>
        </p:nvSpPr>
        <p:spPr>
          <a:xfrm>
            <a:off x="10732828" y="444858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8A39EAA4-55EB-4552-AB37-6C8C701B15C8}"/>
              </a:ext>
            </a:extLst>
          </p:cNvPr>
          <p:cNvSpPr/>
          <p:nvPr/>
        </p:nvSpPr>
        <p:spPr>
          <a:xfrm>
            <a:off x="7332362" y="4642194"/>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88CC38AA-6D6A-4AFB-A104-F5C0BFEAEDC3}"/>
              </a:ext>
            </a:extLst>
          </p:cNvPr>
          <p:cNvSpPr/>
          <p:nvPr/>
        </p:nvSpPr>
        <p:spPr>
          <a:xfrm>
            <a:off x="7888731" y="464456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70F81EFE-8D35-4B38-8B07-0466AB190FFD}"/>
              </a:ext>
            </a:extLst>
          </p:cNvPr>
          <p:cNvSpPr/>
          <p:nvPr/>
        </p:nvSpPr>
        <p:spPr>
          <a:xfrm>
            <a:off x="8440104" y="464456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1D578DA-10C5-4601-91DD-56BE5F801E75}"/>
              </a:ext>
            </a:extLst>
          </p:cNvPr>
          <p:cNvSpPr/>
          <p:nvPr/>
        </p:nvSpPr>
        <p:spPr>
          <a:xfrm>
            <a:off x="8964405" y="464456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862B6720-8189-4B22-BBC5-DDEC559A69C3}"/>
              </a:ext>
            </a:extLst>
          </p:cNvPr>
          <p:cNvSpPr/>
          <p:nvPr/>
        </p:nvSpPr>
        <p:spPr>
          <a:xfrm>
            <a:off x="9488706" y="4644565"/>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498CBD7E-14A4-4D68-89E4-7DF6BE07EBF0}"/>
              </a:ext>
            </a:extLst>
          </p:cNvPr>
          <p:cNvSpPr/>
          <p:nvPr/>
        </p:nvSpPr>
        <p:spPr>
          <a:xfrm>
            <a:off x="10013007" y="4644564"/>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FE77F96C-B13A-4182-8403-9E2C4034DFA4}"/>
              </a:ext>
            </a:extLst>
          </p:cNvPr>
          <p:cNvSpPr/>
          <p:nvPr/>
        </p:nvSpPr>
        <p:spPr>
          <a:xfrm>
            <a:off x="10537308" y="464456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701C0454-17FD-44A1-8282-EB027CFAE861}"/>
              </a:ext>
            </a:extLst>
          </p:cNvPr>
          <p:cNvSpPr/>
          <p:nvPr/>
        </p:nvSpPr>
        <p:spPr>
          <a:xfrm>
            <a:off x="7142430" y="482923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73C66736-CB89-4E97-A7C3-45A003B1EA00}"/>
              </a:ext>
            </a:extLst>
          </p:cNvPr>
          <p:cNvSpPr/>
          <p:nvPr/>
        </p:nvSpPr>
        <p:spPr>
          <a:xfrm>
            <a:off x="7698799" y="483160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6A3D4CEF-9B85-4868-BEDC-BAA9699EC7C7}"/>
              </a:ext>
            </a:extLst>
          </p:cNvPr>
          <p:cNvSpPr/>
          <p:nvPr/>
        </p:nvSpPr>
        <p:spPr>
          <a:xfrm>
            <a:off x="8250172" y="4831610"/>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0467888-82F7-4290-926D-DC380E09941E}"/>
              </a:ext>
            </a:extLst>
          </p:cNvPr>
          <p:cNvSpPr/>
          <p:nvPr/>
        </p:nvSpPr>
        <p:spPr>
          <a:xfrm>
            <a:off x="8774473" y="4831609"/>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57B0B08D-6E64-4031-80D8-9EA2174DE703}"/>
              </a:ext>
            </a:extLst>
          </p:cNvPr>
          <p:cNvSpPr/>
          <p:nvPr/>
        </p:nvSpPr>
        <p:spPr>
          <a:xfrm>
            <a:off x="9298774" y="4831608"/>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3BF35D86-7DBA-4713-99E6-767AA59FFC5F}"/>
              </a:ext>
            </a:extLst>
          </p:cNvPr>
          <p:cNvSpPr/>
          <p:nvPr/>
        </p:nvSpPr>
        <p:spPr>
          <a:xfrm>
            <a:off x="9823075" y="483160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6FA02216-3191-4F88-8208-29F05078171E}"/>
              </a:ext>
            </a:extLst>
          </p:cNvPr>
          <p:cNvSpPr/>
          <p:nvPr/>
        </p:nvSpPr>
        <p:spPr>
          <a:xfrm>
            <a:off x="10347376" y="483160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A896B3E7-1EAA-430E-9225-1CC9DE5E03BF}"/>
              </a:ext>
            </a:extLst>
          </p:cNvPr>
          <p:cNvSpPr/>
          <p:nvPr/>
        </p:nvSpPr>
        <p:spPr>
          <a:xfrm>
            <a:off x="6952498" y="501628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D5CA5882-F95C-429C-9C9A-70F43B197ADF}"/>
              </a:ext>
            </a:extLst>
          </p:cNvPr>
          <p:cNvSpPr/>
          <p:nvPr/>
        </p:nvSpPr>
        <p:spPr>
          <a:xfrm>
            <a:off x="7508867" y="50186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FD8E1AC6-2A24-4559-A8D6-F26F5553D197}"/>
              </a:ext>
            </a:extLst>
          </p:cNvPr>
          <p:cNvSpPr/>
          <p:nvPr/>
        </p:nvSpPr>
        <p:spPr>
          <a:xfrm>
            <a:off x="8060240" y="501865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4AEB15A1-0B8C-4E23-976C-C4CE367F9974}"/>
              </a:ext>
            </a:extLst>
          </p:cNvPr>
          <p:cNvSpPr/>
          <p:nvPr/>
        </p:nvSpPr>
        <p:spPr>
          <a:xfrm>
            <a:off x="8584541" y="5018652"/>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155ADE7D-C13D-4801-95F9-B06BCDE4C11E}"/>
              </a:ext>
            </a:extLst>
          </p:cNvPr>
          <p:cNvSpPr/>
          <p:nvPr/>
        </p:nvSpPr>
        <p:spPr>
          <a:xfrm>
            <a:off x="9108842" y="5018651"/>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A85BA75C-7F73-4506-9C5D-9F4695D30608}"/>
              </a:ext>
            </a:extLst>
          </p:cNvPr>
          <p:cNvSpPr/>
          <p:nvPr/>
        </p:nvSpPr>
        <p:spPr>
          <a:xfrm>
            <a:off x="9633143" y="501865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C49E8C71-B3A9-4289-97D7-5B6AD4FCBC1E}"/>
              </a:ext>
            </a:extLst>
          </p:cNvPr>
          <p:cNvSpPr/>
          <p:nvPr/>
        </p:nvSpPr>
        <p:spPr>
          <a:xfrm>
            <a:off x="10157444" y="50186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03443E9-87F8-4E41-BAD6-C7A944BE9FC5}"/>
              </a:ext>
            </a:extLst>
          </p:cNvPr>
          <p:cNvSpPr/>
          <p:nvPr/>
        </p:nvSpPr>
        <p:spPr>
          <a:xfrm>
            <a:off x="6765064" y="519444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0B4C683E-CC9A-440C-9A07-B1BF9EB5195D}"/>
              </a:ext>
            </a:extLst>
          </p:cNvPr>
          <p:cNvSpPr/>
          <p:nvPr/>
        </p:nvSpPr>
        <p:spPr>
          <a:xfrm>
            <a:off x="7321433" y="5196815"/>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8D9EABE4-30A3-4D9F-864B-D214517367A3}"/>
              </a:ext>
            </a:extLst>
          </p:cNvPr>
          <p:cNvSpPr/>
          <p:nvPr/>
        </p:nvSpPr>
        <p:spPr>
          <a:xfrm>
            <a:off x="7872806" y="519681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0E2725C-7A87-42D4-8CAC-B6B3323300C5}"/>
              </a:ext>
            </a:extLst>
          </p:cNvPr>
          <p:cNvSpPr/>
          <p:nvPr/>
        </p:nvSpPr>
        <p:spPr>
          <a:xfrm>
            <a:off x="8397107" y="519681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9749EEED-E289-48DF-8595-663EA1610BFC}"/>
              </a:ext>
            </a:extLst>
          </p:cNvPr>
          <p:cNvSpPr/>
          <p:nvPr/>
        </p:nvSpPr>
        <p:spPr>
          <a:xfrm>
            <a:off x="8921408" y="519681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91C9B13B-37C6-4474-BD11-5602392B7D8B}"/>
              </a:ext>
            </a:extLst>
          </p:cNvPr>
          <p:cNvSpPr/>
          <p:nvPr/>
        </p:nvSpPr>
        <p:spPr>
          <a:xfrm>
            <a:off x="9445709" y="519681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E3E08FE-727F-470A-B758-1AC929CE1A5E}"/>
              </a:ext>
            </a:extLst>
          </p:cNvPr>
          <p:cNvSpPr/>
          <p:nvPr/>
        </p:nvSpPr>
        <p:spPr>
          <a:xfrm>
            <a:off x="9970010" y="5196815"/>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19239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9EB7BF1B-C813-4BDB-ACC2-1D822572BE16}"/>
              </a:ext>
            </a:extLst>
          </p:cNvPr>
          <p:cNvSpPr/>
          <p:nvPr/>
        </p:nvSpPr>
        <p:spPr>
          <a:xfrm>
            <a:off x="7712742" y="425907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44E171B1-B320-4386-AB7B-B7FFAB12B0F1}"/>
              </a:ext>
            </a:extLst>
          </p:cNvPr>
          <p:cNvSpPr/>
          <p:nvPr/>
        </p:nvSpPr>
        <p:spPr>
          <a:xfrm>
            <a:off x="8269111" y="426144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8DB57B5A-EFEE-454A-8361-77D4EC56C901}"/>
              </a:ext>
            </a:extLst>
          </p:cNvPr>
          <p:cNvSpPr/>
          <p:nvPr/>
        </p:nvSpPr>
        <p:spPr>
          <a:xfrm>
            <a:off x="8820484" y="4261451"/>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AB0E7F46-EBB0-4406-9488-8D4F9968B67A}"/>
              </a:ext>
            </a:extLst>
          </p:cNvPr>
          <p:cNvSpPr/>
          <p:nvPr/>
        </p:nvSpPr>
        <p:spPr>
          <a:xfrm>
            <a:off x="9344785" y="426145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833D28E3-79AC-4AD6-96F8-D452DA1965E2}"/>
              </a:ext>
            </a:extLst>
          </p:cNvPr>
          <p:cNvSpPr/>
          <p:nvPr/>
        </p:nvSpPr>
        <p:spPr>
          <a:xfrm>
            <a:off x="9869086" y="42614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D03989AB-35DF-48A3-9371-B1D589B3AB22}"/>
              </a:ext>
            </a:extLst>
          </p:cNvPr>
          <p:cNvSpPr/>
          <p:nvPr/>
        </p:nvSpPr>
        <p:spPr>
          <a:xfrm>
            <a:off x="10393387" y="426144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B1753D39-1284-42C6-88F5-9BA41BB19A0C}"/>
              </a:ext>
            </a:extLst>
          </p:cNvPr>
          <p:cNvSpPr/>
          <p:nvPr/>
        </p:nvSpPr>
        <p:spPr>
          <a:xfrm>
            <a:off x="10917688" y="426144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CD279B59-6ECA-4179-9286-179E390AD7A8}"/>
              </a:ext>
            </a:extLst>
          </p:cNvPr>
          <p:cNvSpPr/>
          <p:nvPr/>
        </p:nvSpPr>
        <p:spPr>
          <a:xfrm>
            <a:off x="7527882" y="444622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EB768C01-6848-43A5-9B07-0D851EBDF938}"/>
              </a:ext>
            </a:extLst>
          </p:cNvPr>
          <p:cNvSpPr/>
          <p:nvPr/>
        </p:nvSpPr>
        <p:spPr>
          <a:xfrm>
            <a:off x="8084251" y="444858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898F4D17-A518-47AF-8C1B-3BC0413BE31C}"/>
              </a:ext>
            </a:extLst>
          </p:cNvPr>
          <p:cNvSpPr/>
          <p:nvPr/>
        </p:nvSpPr>
        <p:spPr>
          <a:xfrm>
            <a:off x="8635624" y="4448593"/>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DE489035-E936-4417-90B1-CF67658ADB25}"/>
              </a:ext>
            </a:extLst>
          </p:cNvPr>
          <p:cNvSpPr/>
          <p:nvPr/>
        </p:nvSpPr>
        <p:spPr>
          <a:xfrm>
            <a:off x="9159925" y="444859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BCC5CE9A-258D-4DB1-80A8-870A0B17F2AE}"/>
              </a:ext>
            </a:extLst>
          </p:cNvPr>
          <p:cNvSpPr/>
          <p:nvPr/>
        </p:nvSpPr>
        <p:spPr>
          <a:xfrm>
            <a:off x="9684226" y="4448591"/>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7F348D8A-A9A6-4FFC-AAA4-58CB7464D3FB}"/>
              </a:ext>
            </a:extLst>
          </p:cNvPr>
          <p:cNvSpPr/>
          <p:nvPr/>
        </p:nvSpPr>
        <p:spPr>
          <a:xfrm>
            <a:off x="10208527" y="444859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FCD59EE1-23CF-43D7-AA94-4BEBCE2B316D}"/>
              </a:ext>
            </a:extLst>
          </p:cNvPr>
          <p:cNvSpPr/>
          <p:nvPr/>
        </p:nvSpPr>
        <p:spPr>
          <a:xfrm>
            <a:off x="10732828" y="444858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8A39EAA4-55EB-4552-AB37-6C8C701B15C8}"/>
              </a:ext>
            </a:extLst>
          </p:cNvPr>
          <p:cNvSpPr/>
          <p:nvPr/>
        </p:nvSpPr>
        <p:spPr>
          <a:xfrm>
            <a:off x="7332362" y="4642194"/>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88CC38AA-6D6A-4AFB-A104-F5C0BFEAEDC3}"/>
              </a:ext>
            </a:extLst>
          </p:cNvPr>
          <p:cNvSpPr/>
          <p:nvPr/>
        </p:nvSpPr>
        <p:spPr>
          <a:xfrm>
            <a:off x="7888731" y="464456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70F81EFE-8D35-4B38-8B07-0466AB190FFD}"/>
              </a:ext>
            </a:extLst>
          </p:cNvPr>
          <p:cNvSpPr/>
          <p:nvPr/>
        </p:nvSpPr>
        <p:spPr>
          <a:xfrm>
            <a:off x="8440104" y="4644567"/>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1D578DA-10C5-4601-91DD-56BE5F801E75}"/>
              </a:ext>
            </a:extLst>
          </p:cNvPr>
          <p:cNvSpPr/>
          <p:nvPr/>
        </p:nvSpPr>
        <p:spPr>
          <a:xfrm>
            <a:off x="8964405" y="464456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862B6720-8189-4B22-BBC5-DDEC559A69C3}"/>
              </a:ext>
            </a:extLst>
          </p:cNvPr>
          <p:cNvSpPr/>
          <p:nvPr/>
        </p:nvSpPr>
        <p:spPr>
          <a:xfrm>
            <a:off x="9488706" y="4644565"/>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498CBD7E-14A4-4D68-89E4-7DF6BE07EBF0}"/>
              </a:ext>
            </a:extLst>
          </p:cNvPr>
          <p:cNvSpPr/>
          <p:nvPr/>
        </p:nvSpPr>
        <p:spPr>
          <a:xfrm>
            <a:off x="10013007" y="4644564"/>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Cube 178">
            <a:extLst>
              <a:ext uri="{FF2B5EF4-FFF2-40B4-BE49-F238E27FC236}">
                <a16:creationId xmlns:a16="http://schemas.microsoft.com/office/drawing/2014/main" id="{FE77F96C-B13A-4182-8403-9E2C4034DFA4}"/>
              </a:ext>
            </a:extLst>
          </p:cNvPr>
          <p:cNvSpPr/>
          <p:nvPr/>
        </p:nvSpPr>
        <p:spPr>
          <a:xfrm>
            <a:off x="10537308" y="464456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Cube 179">
            <a:extLst>
              <a:ext uri="{FF2B5EF4-FFF2-40B4-BE49-F238E27FC236}">
                <a16:creationId xmlns:a16="http://schemas.microsoft.com/office/drawing/2014/main" id="{701C0454-17FD-44A1-8282-EB027CFAE861}"/>
              </a:ext>
            </a:extLst>
          </p:cNvPr>
          <p:cNvSpPr/>
          <p:nvPr/>
        </p:nvSpPr>
        <p:spPr>
          <a:xfrm>
            <a:off x="7142430" y="482923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73C66736-CB89-4E97-A7C3-45A003B1EA00}"/>
              </a:ext>
            </a:extLst>
          </p:cNvPr>
          <p:cNvSpPr/>
          <p:nvPr/>
        </p:nvSpPr>
        <p:spPr>
          <a:xfrm>
            <a:off x="7698799" y="483160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Cube 181">
            <a:extLst>
              <a:ext uri="{FF2B5EF4-FFF2-40B4-BE49-F238E27FC236}">
                <a16:creationId xmlns:a16="http://schemas.microsoft.com/office/drawing/2014/main" id="{6A3D4CEF-9B85-4868-BEDC-BAA9699EC7C7}"/>
              </a:ext>
            </a:extLst>
          </p:cNvPr>
          <p:cNvSpPr/>
          <p:nvPr/>
        </p:nvSpPr>
        <p:spPr>
          <a:xfrm>
            <a:off x="8250172" y="4831610"/>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Cube 182">
            <a:extLst>
              <a:ext uri="{FF2B5EF4-FFF2-40B4-BE49-F238E27FC236}">
                <a16:creationId xmlns:a16="http://schemas.microsoft.com/office/drawing/2014/main" id="{00467888-82F7-4290-926D-DC380E09941E}"/>
              </a:ext>
            </a:extLst>
          </p:cNvPr>
          <p:cNvSpPr/>
          <p:nvPr/>
        </p:nvSpPr>
        <p:spPr>
          <a:xfrm>
            <a:off x="8774473" y="4831609"/>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Cube 183">
            <a:extLst>
              <a:ext uri="{FF2B5EF4-FFF2-40B4-BE49-F238E27FC236}">
                <a16:creationId xmlns:a16="http://schemas.microsoft.com/office/drawing/2014/main" id="{57B0B08D-6E64-4031-80D8-9EA2174DE703}"/>
              </a:ext>
            </a:extLst>
          </p:cNvPr>
          <p:cNvSpPr/>
          <p:nvPr/>
        </p:nvSpPr>
        <p:spPr>
          <a:xfrm>
            <a:off x="9298774" y="4831608"/>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Cube 184">
            <a:extLst>
              <a:ext uri="{FF2B5EF4-FFF2-40B4-BE49-F238E27FC236}">
                <a16:creationId xmlns:a16="http://schemas.microsoft.com/office/drawing/2014/main" id="{3BF35D86-7DBA-4713-99E6-767AA59FFC5F}"/>
              </a:ext>
            </a:extLst>
          </p:cNvPr>
          <p:cNvSpPr/>
          <p:nvPr/>
        </p:nvSpPr>
        <p:spPr>
          <a:xfrm>
            <a:off x="9823075" y="483160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Cube 185">
            <a:extLst>
              <a:ext uri="{FF2B5EF4-FFF2-40B4-BE49-F238E27FC236}">
                <a16:creationId xmlns:a16="http://schemas.microsoft.com/office/drawing/2014/main" id="{6FA02216-3191-4F88-8208-29F05078171E}"/>
              </a:ext>
            </a:extLst>
          </p:cNvPr>
          <p:cNvSpPr/>
          <p:nvPr/>
        </p:nvSpPr>
        <p:spPr>
          <a:xfrm>
            <a:off x="10347376" y="483160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Cube 186">
            <a:extLst>
              <a:ext uri="{FF2B5EF4-FFF2-40B4-BE49-F238E27FC236}">
                <a16:creationId xmlns:a16="http://schemas.microsoft.com/office/drawing/2014/main" id="{A896B3E7-1EAA-430E-9225-1CC9DE5E03BF}"/>
              </a:ext>
            </a:extLst>
          </p:cNvPr>
          <p:cNvSpPr/>
          <p:nvPr/>
        </p:nvSpPr>
        <p:spPr>
          <a:xfrm>
            <a:off x="6952498" y="501628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Cube 187">
            <a:extLst>
              <a:ext uri="{FF2B5EF4-FFF2-40B4-BE49-F238E27FC236}">
                <a16:creationId xmlns:a16="http://schemas.microsoft.com/office/drawing/2014/main" id="{D5CA5882-F95C-429C-9C9A-70F43B197ADF}"/>
              </a:ext>
            </a:extLst>
          </p:cNvPr>
          <p:cNvSpPr/>
          <p:nvPr/>
        </p:nvSpPr>
        <p:spPr>
          <a:xfrm>
            <a:off x="7508867" y="50186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FD8E1AC6-2A24-4559-A8D6-F26F5553D197}"/>
              </a:ext>
            </a:extLst>
          </p:cNvPr>
          <p:cNvSpPr/>
          <p:nvPr/>
        </p:nvSpPr>
        <p:spPr>
          <a:xfrm>
            <a:off x="8060240" y="5018653"/>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Cube 189">
            <a:extLst>
              <a:ext uri="{FF2B5EF4-FFF2-40B4-BE49-F238E27FC236}">
                <a16:creationId xmlns:a16="http://schemas.microsoft.com/office/drawing/2014/main" id="{4AEB15A1-0B8C-4E23-976C-C4CE367F9974}"/>
              </a:ext>
            </a:extLst>
          </p:cNvPr>
          <p:cNvSpPr/>
          <p:nvPr/>
        </p:nvSpPr>
        <p:spPr>
          <a:xfrm>
            <a:off x="8584541" y="5018652"/>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be 190">
            <a:extLst>
              <a:ext uri="{FF2B5EF4-FFF2-40B4-BE49-F238E27FC236}">
                <a16:creationId xmlns:a16="http://schemas.microsoft.com/office/drawing/2014/main" id="{155ADE7D-C13D-4801-95F9-B06BCDE4C11E}"/>
              </a:ext>
            </a:extLst>
          </p:cNvPr>
          <p:cNvSpPr/>
          <p:nvPr/>
        </p:nvSpPr>
        <p:spPr>
          <a:xfrm>
            <a:off x="9108842" y="5018651"/>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Cube 191">
            <a:extLst>
              <a:ext uri="{FF2B5EF4-FFF2-40B4-BE49-F238E27FC236}">
                <a16:creationId xmlns:a16="http://schemas.microsoft.com/office/drawing/2014/main" id="{A85BA75C-7F73-4506-9C5D-9F4695D30608}"/>
              </a:ext>
            </a:extLst>
          </p:cNvPr>
          <p:cNvSpPr/>
          <p:nvPr/>
        </p:nvSpPr>
        <p:spPr>
          <a:xfrm>
            <a:off x="9633143" y="5018650"/>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Cube 192">
            <a:extLst>
              <a:ext uri="{FF2B5EF4-FFF2-40B4-BE49-F238E27FC236}">
                <a16:creationId xmlns:a16="http://schemas.microsoft.com/office/drawing/2014/main" id="{C49E8C71-B3A9-4289-97D7-5B6AD4FCBC1E}"/>
              </a:ext>
            </a:extLst>
          </p:cNvPr>
          <p:cNvSpPr/>
          <p:nvPr/>
        </p:nvSpPr>
        <p:spPr>
          <a:xfrm>
            <a:off x="10157444" y="501864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Cube 193">
            <a:extLst>
              <a:ext uri="{FF2B5EF4-FFF2-40B4-BE49-F238E27FC236}">
                <a16:creationId xmlns:a16="http://schemas.microsoft.com/office/drawing/2014/main" id="{503443E9-87F8-4E41-BAD6-C7A944BE9FC5}"/>
              </a:ext>
            </a:extLst>
          </p:cNvPr>
          <p:cNvSpPr/>
          <p:nvPr/>
        </p:nvSpPr>
        <p:spPr>
          <a:xfrm>
            <a:off x="6765064" y="519444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Cube 194">
            <a:extLst>
              <a:ext uri="{FF2B5EF4-FFF2-40B4-BE49-F238E27FC236}">
                <a16:creationId xmlns:a16="http://schemas.microsoft.com/office/drawing/2014/main" id="{0B4C683E-CC9A-440C-9A07-B1BF9EB5195D}"/>
              </a:ext>
            </a:extLst>
          </p:cNvPr>
          <p:cNvSpPr/>
          <p:nvPr/>
        </p:nvSpPr>
        <p:spPr>
          <a:xfrm>
            <a:off x="7321433" y="5196815"/>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Cube 195">
            <a:extLst>
              <a:ext uri="{FF2B5EF4-FFF2-40B4-BE49-F238E27FC236}">
                <a16:creationId xmlns:a16="http://schemas.microsoft.com/office/drawing/2014/main" id="{8D9EABE4-30A3-4D9F-864B-D214517367A3}"/>
              </a:ext>
            </a:extLst>
          </p:cNvPr>
          <p:cNvSpPr/>
          <p:nvPr/>
        </p:nvSpPr>
        <p:spPr>
          <a:xfrm>
            <a:off x="7872806" y="5196819"/>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0E2725C-7A87-42D4-8CAC-B6B3323300C5}"/>
              </a:ext>
            </a:extLst>
          </p:cNvPr>
          <p:cNvSpPr/>
          <p:nvPr/>
        </p:nvSpPr>
        <p:spPr>
          <a:xfrm>
            <a:off x="8397107" y="5196818"/>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Cube 197">
            <a:extLst>
              <a:ext uri="{FF2B5EF4-FFF2-40B4-BE49-F238E27FC236}">
                <a16:creationId xmlns:a16="http://schemas.microsoft.com/office/drawing/2014/main" id="{9749EEED-E289-48DF-8595-663EA1610BFC}"/>
              </a:ext>
            </a:extLst>
          </p:cNvPr>
          <p:cNvSpPr/>
          <p:nvPr/>
        </p:nvSpPr>
        <p:spPr>
          <a:xfrm>
            <a:off x="8921408" y="5196817"/>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Cube 198">
            <a:extLst>
              <a:ext uri="{FF2B5EF4-FFF2-40B4-BE49-F238E27FC236}">
                <a16:creationId xmlns:a16="http://schemas.microsoft.com/office/drawing/2014/main" id="{91C9B13B-37C6-4474-BD11-5602392B7D8B}"/>
              </a:ext>
            </a:extLst>
          </p:cNvPr>
          <p:cNvSpPr/>
          <p:nvPr/>
        </p:nvSpPr>
        <p:spPr>
          <a:xfrm>
            <a:off x="9445709" y="5196816"/>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Cube 199">
            <a:extLst>
              <a:ext uri="{FF2B5EF4-FFF2-40B4-BE49-F238E27FC236}">
                <a16:creationId xmlns:a16="http://schemas.microsoft.com/office/drawing/2014/main" id="{FE3E08FE-727F-470A-B758-1AC929CE1A5E}"/>
              </a:ext>
            </a:extLst>
          </p:cNvPr>
          <p:cNvSpPr/>
          <p:nvPr/>
        </p:nvSpPr>
        <p:spPr>
          <a:xfrm>
            <a:off x="9970010" y="5196815"/>
            <a:ext cx="743803" cy="743803"/>
          </a:xfrm>
          <a:prstGeom prst="cub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Down 3">
            <a:extLst>
              <a:ext uri="{FF2B5EF4-FFF2-40B4-BE49-F238E27FC236}">
                <a16:creationId xmlns:a16="http://schemas.microsoft.com/office/drawing/2014/main" id="{54250632-8EE2-48D9-A982-973013B91F10}"/>
              </a:ext>
            </a:extLst>
          </p:cNvPr>
          <p:cNvSpPr/>
          <p:nvPr/>
        </p:nvSpPr>
        <p:spPr>
          <a:xfrm>
            <a:off x="6079306" y="4675912"/>
            <a:ext cx="585492" cy="1483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input</a:t>
            </a:r>
          </a:p>
        </p:txBody>
      </p:sp>
    </p:spTree>
    <p:extLst>
      <p:ext uri="{BB962C8B-B14F-4D97-AF65-F5344CB8AC3E}">
        <p14:creationId xmlns:p14="http://schemas.microsoft.com/office/powerpoint/2010/main" val="21997153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[(-1,-1), (-1,0), (-1,1), (0,-1), (0,1), (1,1),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4336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The 1’s in the template can be organized in any way, for example projecting downwards</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64565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be 95">
            <a:extLst>
              <a:ext uri="{FF2B5EF4-FFF2-40B4-BE49-F238E27FC236}">
                <a16:creationId xmlns:a16="http://schemas.microsoft.com/office/drawing/2014/main" id="{B7543752-7BD9-470B-A85B-929F0F31454E}"/>
              </a:ext>
            </a:extLst>
          </p:cNvPr>
          <p:cNvSpPr/>
          <p:nvPr/>
        </p:nvSpPr>
        <p:spPr>
          <a:xfrm>
            <a:off x="7754823" y="485059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Cube 327">
            <a:extLst>
              <a:ext uri="{FF2B5EF4-FFF2-40B4-BE49-F238E27FC236}">
                <a16:creationId xmlns:a16="http://schemas.microsoft.com/office/drawing/2014/main" id="{0D77C49C-3B7C-41D8-B70D-B37867A75382}"/>
              </a:ext>
            </a:extLst>
          </p:cNvPr>
          <p:cNvSpPr/>
          <p:nvPr/>
        </p:nvSpPr>
        <p:spPr>
          <a:xfrm>
            <a:off x="7731852" y="4838073"/>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AB693-891F-4D16-B3EE-914D92BA2104}"/>
              </a:ext>
            </a:extLst>
          </p:cNvPr>
          <p:cNvSpPr>
            <a:spLocks noGrp="1"/>
          </p:cNvSpPr>
          <p:nvPr>
            <p:ph type="title"/>
          </p:nvPr>
        </p:nvSpPr>
        <p:spPr/>
        <p:txBody>
          <a:bodyPr/>
          <a:lstStyle/>
          <a:p>
            <a:r>
              <a:rPr lang="en-GB" dirty="0"/>
              <a:t>Implementation: </a:t>
            </a:r>
            <a:br>
              <a:rPr lang="en-GB" dirty="0"/>
            </a:br>
            <a:r>
              <a:rPr lang="en-GB" dirty="0"/>
              <a:t>Receptive(projective) field function</a:t>
            </a:r>
          </a:p>
        </p:txBody>
      </p:sp>
      <p:sp>
        <p:nvSpPr>
          <p:cNvPr id="3" name="Content Placeholder 2">
            <a:extLst>
              <a:ext uri="{FF2B5EF4-FFF2-40B4-BE49-F238E27FC236}">
                <a16:creationId xmlns:a16="http://schemas.microsoft.com/office/drawing/2014/main" id="{0CC8A868-F25F-4286-914C-4F1ED2D08D8D}"/>
              </a:ext>
            </a:extLst>
          </p:cNvPr>
          <p:cNvSpPr>
            <a:spLocks noGrp="1"/>
          </p:cNvSpPr>
          <p:nvPr>
            <p:ph idx="1"/>
          </p:nvPr>
        </p:nvSpPr>
        <p:spPr>
          <a:xfrm>
            <a:off x="838201" y="1825625"/>
            <a:ext cx="4696325" cy="4351338"/>
          </a:xfrm>
        </p:spPr>
        <p:txBody>
          <a:bodyPr>
            <a:normAutofit/>
          </a:bodyPr>
          <a:lstStyle/>
          <a:p>
            <a:r>
              <a:rPr lang="en-GB" dirty="0"/>
              <a:t>Receptive field template (neighbourhood template)</a:t>
            </a:r>
          </a:p>
          <a:p>
            <a:pPr marL="0" indent="0">
              <a:buNone/>
            </a:pPr>
            <a:r>
              <a:rPr lang="en-GB" dirty="0"/>
              <a:t> </a:t>
            </a:r>
          </a:p>
          <a:p>
            <a:pPr marL="0" indent="0">
              <a:buNone/>
            </a:pPr>
            <a:endParaRPr lang="en-GB" dirty="0"/>
          </a:p>
          <a:p>
            <a:pPr marL="0" indent="0">
              <a:buNone/>
            </a:pPr>
            <a:endParaRPr lang="en-GB" dirty="0"/>
          </a:p>
          <a:p>
            <a:r>
              <a:rPr lang="en-GB" dirty="0"/>
              <a:t>[</a:t>
            </a:r>
            <a:r>
              <a:rPr lang="en-GB" dirty="0">
                <a:solidFill>
                  <a:srgbClr val="F4B183"/>
                </a:solidFill>
              </a:rPr>
              <a:t>(-1,-1)</a:t>
            </a:r>
            <a:r>
              <a:rPr lang="en-GB" dirty="0"/>
              <a:t>, (-1,0), (-1,-1)]</a:t>
            </a:r>
          </a:p>
          <a:p>
            <a:endParaRPr lang="en-GB" dirty="0"/>
          </a:p>
          <a:p>
            <a:endParaRPr lang="en-GB" dirty="0"/>
          </a:p>
        </p:txBody>
      </p:sp>
      <p:graphicFrame>
        <p:nvGraphicFramePr>
          <p:cNvPr id="6" name="Table 6">
            <a:extLst>
              <a:ext uri="{FF2B5EF4-FFF2-40B4-BE49-F238E27FC236}">
                <a16:creationId xmlns:a16="http://schemas.microsoft.com/office/drawing/2014/main" id="{DA4FA22F-D903-42F7-ABBC-F83457603A0B}"/>
              </a:ext>
            </a:extLst>
          </p:cNvPr>
          <p:cNvGraphicFramePr>
            <a:graphicFrameLocks noGrp="1"/>
          </p:cNvGraphicFramePr>
          <p:nvPr/>
        </p:nvGraphicFramePr>
        <p:xfrm>
          <a:off x="1695116" y="2836269"/>
          <a:ext cx="2203116" cy="1185462"/>
        </p:xfrm>
        <a:graphic>
          <a:graphicData uri="http://schemas.openxmlformats.org/drawingml/2006/table">
            <a:tbl>
              <a:tblPr firstRow="1" bandRow="1">
                <a:tableStyleId>{5C22544A-7EE6-4342-B048-85BDC9FD1C3A}</a:tableStyleId>
              </a:tblPr>
              <a:tblGrid>
                <a:gridCol w="734372">
                  <a:extLst>
                    <a:ext uri="{9D8B030D-6E8A-4147-A177-3AD203B41FA5}">
                      <a16:colId xmlns:a16="http://schemas.microsoft.com/office/drawing/2014/main" val="1311165885"/>
                    </a:ext>
                  </a:extLst>
                </a:gridCol>
                <a:gridCol w="734372">
                  <a:extLst>
                    <a:ext uri="{9D8B030D-6E8A-4147-A177-3AD203B41FA5}">
                      <a16:colId xmlns:a16="http://schemas.microsoft.com/office/drawing/2014/main" val="4096493066"/>
                    </a:ext>
                  </a:extLst>
                </a:gridCol>
                <a:gridCol w="734372">
                  <a:extLst>
                    <a:ext uri="{9D8B030D-6E8A-4147-A177-3AD203B41FA5}">
                      <a16:colId xmlns:a16="http://schemas.microsoft.com/office/drawing/2014/main" val="3870205987"/>
                    </a:ext>
                  </a:extLst>
                </a:gridCol>
              </a:tblGrid>
              <a:tr h="395154">
                <a:tc>
                  <a:txBody>
                    <a:bodyPr/>
                    <a:lstStyle/>
                    <a:p>
                      <a:pPr algn="ctr"/>
                      <a:r>
                        <a:rPr lang="en-GB" b="0" dirty="0">
                          <a:solidFill>
                            <a:schemeClr val="tx1"/>
                          </a:solidFill>
                        </a:rPr>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b="0" dirty="0">
                          <a:solidFill>
                            <a:schemeClr val="tx1"/>
                          </a:solidFill>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66895281"/>
                  </a:ext>
                </a:extLst>
              </a:tr>
              <a:tr h="395154">
                <a:tc>
                  <a:txBody>
                    <a:bodyPr/>
                    <a:lstStyle/>
                    <a:p>
                      <a:pPr algn="ctr"/>
                      <a:r>
                        <a:rPr lang="en-GB"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77133854"/>
                  </a:ext>
                </a:extLst>
              </a:tr>
              <a:tr h="395154">
                <a:tc>
                  <a:txBody>
                    <a:bodyPr/>
                    <a:lstStyle/>
                    <a:p>
                      <a:pPr algn="ctr"/>
                      <a:r>
                        <a:rPr lang="en-GB" dirty="0"/>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23674356"/>
                  </a:ext>
                </a:extLst>
              </a:tr>
            </a:tbl>
          </a:graphicData>
        </a:graphic>
      </p:graphicFrame>
      <p:sp>
        <p:nvSpPr>
          <p:cNvPr id="97" name="Cube 96">
            <a:extLst>
              <a:ext uri="{FF2B5EF4-FFF2-40B4-BE49-F238E27FC236}">
                <a16:creationId xmlns:a16="http://schemas.microsoft.com/office/drawing/2014/main" id="{CE5946B3-F1B5-4EAA-B071-FECC7C088642}"/>
              </a:ext>
            </a:extLst>
          </p:cNvPr>
          <p:cNvSpPr/>
          <p:nvPr/>
        </p:nvSpPr>
        <p:spPr>
          <a:xfrm>
            <a:off x="8279124" y="485059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Cube 97">
            <a:extLst>
              <a:ext uri="{FF2B5EF4-FFF2-40B4-BE49-F238E27FC236}">
                <a16:creationId xmlns:a16="http://schemas.microsoft.com/office/drawing/2014/main" id="{417AB7E5-4AEE-45EA-A9F8-E71ACA1878EC}"/>
              </a:ext>
            </a:extLst>
          </p:cNvPr>
          <p:cNvSpPr/>
          <p:nvPr/>
        </p:nvSpPr>
        <p:spPr>
          <a:xfrm>
            <a:off x="8803425" y="485059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ube 98">
            <a:extLst>
              <a:ext uri="{FF2B5EF4-FFF2-40B4-BE49-F238E27FC236}">
                <a16:creationId xmlns:a16="http://schemas.microsoft.com/office/drawing/2014/main" id="{33785758-1A83-4350-B259-559C80B56AAA}"/>
              </a:ext>
            </a:extLst>
          </p:cNvPr>
          <p:cNvSpPr/>
          <p:nvPr/>
        </p:nvSpPr>
        <p:spPr>
          <a:xfrm>
            <a:off x="9327726" y="485058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Cube 99">
            <a:extLst>
              <a:ext uri="{FF2B5EF4-FFF2-40B4-BE49-F238E27FC236}">
                <a16:creationId xmlns:a16="http://schemas.microsoft.com/office/drawing/2014/main" id="{3E174B15-33BF-4661-B9D5-2AB230C5B9E0}"/>
              </a:ext>
            </a:extLst>
          </p:cNvPr>
          <p:cNvSpPr/>
          <p:nvPr/>
        </p:nvSpPr>
        <p:spPr>
          <a:xfrm>
            <a:off x="9852027" y="48505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Cube 100">
            <a:extLst>
              <a:ext uri="{FF2B5EF4-FFF2-40B4-BE49-F238E27FC236}">
                <a16:creationId xmlns:a16="http://schemas.microsoft.com/office/drawing/2014/main" id="{A3B37DCD-7719-4770-A9F6-6D5F4ED64C95}"/>
              </a:ext>
            </a:extLst>
          </p:cNvPr>
          <p:cNvSpPr/>
          <p:nvPr/>
        </p:nvSpPr>
        <p:spPr>
          <a:xfrm>
            <a:off x="10376328" y="48505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ube 101">
            <a:extLst>
              <a:ext uri="{FF2B5EF4-FFF2-40B4-BE49-F238E27FC236}">
                <a16:creationId xmlns:a16="http://schemas.microsoft.com/office/drawing/2014/main" id="{60969722-2D46-4C4D-BAD1-1BBA54A7810B}"/>
              </a:ext>
            </a:extLst>
          </p:cNvPr>
          <p:cNvSpPr/>
          <p:nvPr/>
        </p:nvSpPr>
        <p:spPr>
          <a:xfrm>
            <a:off x="10900629" y="48505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B8AD7810-8EED-46BC-8EF4-7EC3A67F1E76}"/>
              </a:ext>
            </a:extLst>
          </p:cNvPr>
          <p:cNvSpPr/>
          <p:nvPr/>
        </p:nvSpPr>
        <p:spPr>
          <a:xfrm>
            <a:off x="7577402" y="503028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EE442A02-E4FF-4E4B-A0B8-E88516BFB5CE}"/>
              </a:ext>
            </a:extLst>
          </p:cNvPr>
          <p:cNvSpPr/>
          <p:nvPr/>
        </p:nvSpPr>
        <p:spPr>
          <a:xfrm>
            <a:off x="8101703" y="503028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Cube 104">
            <a:extLst>
              <a:ext uri="{FF2B5EF4-FFF2-40B4-BE49-F238E27FC236}">
                <a16:creationId xmlns:a16="http://schemas.microsoft.com/office/drawing/2014/main" id="{66856281-462C-40B0-BC4B-A548641D89CF}"/>
              </a:ext>
            </a:extLst>
          </p:cNvPr>
          <p:cNvSpPr/>
          <p:nvPr/>
        </p:nvSpPr>
        <p:spPr>
          <a:xfrm>
            <a:off x="8626004" y="503028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Cube 105">
            <a:extLst>
              <a:ext uri="{FF2B5EF4-FFF2-40B4-BE49-F238E27FC236}">
                <a16:creationId xmlns:a16="http://schemas.microsoft.com/office/drawing/2014/main" id="{E44B5B22-64D0-4BD6-8FF3-511CD44D7014}"/>
              </a:ext>
            </a:extLst>
          </p:cNvPr>
          <p:cNvSpPr/>
          <p:nvPr/>
        </p:nvSpPr>
        <p:spPr>
          <a:xfrm>
            <a:off x="9150305" y="503028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Cube 106">
            <a:extLst>
              <a:ext uri="{FF2B5EF4-FFF2-40B4-BE49-F238E27FC236}">
                <a16:creationId xmlns:a16="http://schemas.microsoft.com/office/drawing/2014/main" id="{1683E5FB-7376-404B-8789-F3D9F99D1567}"/>
              </a:ext>
            </a:extLst>
          </p:cNvPr>
          <p:cNvSpPr/>
          <p:nvPr/>
        </p:nvSpPr>
        <p:spPr>
          <a:xfrm>
            <a:off x="9674606" y="50302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Cube 107">
            <a:extLst>
              <a:ext uri="{FF2B5EF4-FFF2-40B4-BE49-F238E27FC236}">
                <a16:creationId xmlns:a16="http://schemas.microsoft.com/office/drawing/2014/main" id="{99B77C36-3DDA-491F-89F9-34CEBB28F08C}"/>
              </a:ext>
            </a:extLst>
          </p:cNvPr>
          <p:cNvSpPr/>
          <p:nvPr/>
        </p:nvSpPr>
        <p:spPr>
          <a:xfrm>
            <a:off x="10198907" y="50302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Cube 108">
            <a:extLst>
              <a:ext uri="{FF2B5EF4-FFF2-40B4-BE49-F238E27FC236}">
                <a16:creationId xmlns:a16="http://schemas.microsoft.com/office/drawing/2014/main" id="{B413F55E-4CF7-41F3-8CC0-2BA2A338A99B}"/>
              </a:ext>
            </a:extLst>
          </p:cNvPr>
          <p:cNvSpPr/>
          <p:nvPr/>
        </p:nvSpPr>
        <p:spPr>
          <a:xfrm>
            <a:off x="10723208" y="503028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Cube 109">
            <a:extLst>
              <a:ext uri="{FF2B5EF4-FFF2-40B4-BE49-F238E27FC236}">
                <a16:creationId xmlns:a16="http://schemas.microsoft.com/office/drawing/2014/main" id="{BC42FF08-DACF-4B11-AE69-F2DE53AD3A09}"/>
              </a:ext>
            </a:extLst>
          </p:cNvPr>
          <p:cNvSpPr/>
          <p:nvPr/>
        </p:nvSpPr>
        <p:spPr>
          <a:xfrm>
            <a:off x="7399981" y="520998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Cube 110">
            <a:extLst>
              <a:ext uri="{FF2B5EF4-FFF2-40B4-BE49-F238E27FC236}">
                <a16:creationId xmlns:a16="http://schemas.microsoft.com/office/drawing/2014/main" id="{86216BD2-0205-4377-AE94-7A1A043F0D52}"/>
              </a:ext>
            </a:extLst>
          </p:cNvPr>
          <p:cNvSpPr/>
          <p:nvPr/>
        </p:nvSpPr>
        <p:spPr>
          <a:xfrm>
            <a:off x="7924282" y="5209983"/>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Cube 111">
            <a:extLst>
              <a:ext uri="{FF2B5EF4-FFF2-40B4-BE49-F238E27FC236}">
                <a16:creationId xmlns:a16="http://schemas.microsoft.com/office/drawing/2014/main" id="{17326AFE-635A-4673-95EC-AC26651310CB}"/>
              </a:ext>
            </a:extLst>
          </p:cNvPr>
          <p:cNvSpPr/>
          <p:nvPr/>
        </p:nvSpPr>
        <p:spPr>
          <a:xfrm>
            <a:off x="8448583" y="520998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Cube 112">
            <a:extLst>
              <a:ext uri="{FF2B5EF4-FFF2-40B4-BE49-F238E27FC236}">
                <a16:creationId xmlns:a16="http://schemas.microsoft.com/office/drawing/2014/main" id="{E495D04A-6DCE-4C10-B220-4035231BAB75}"/>
              </a:ext>
            </a:extLst>
          </p:cNvPr>
          <p:cNvSpPr/>
          <p:nvPr/>
        </p:nvSpPr>
        <p:spPr>
          <a:xfrm>
            <a:off x="8972884" y="5209981"/>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Cube 113">
            <a:extLst>
              <a:ext uri="{FF2B5EF4-FFF2-40B4-BE49-F238E27FC236}">
                <a16:creationId xmlns:a16="http://schemas.microsoft.com/office/drawing/2014/main" id="{1C1150B5-B92E-405C-82B3-08B735061EFA}"/>
              </a:ext>
            </a:extLst>
          </p:cNvPr>
          <p:cNvSpPr/>
          <p:nvPr/>
        </p:nvSpPr>
        <p:spPr>
          <a:xfrm>
            <a:off x="9497185" y="5209980"/>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DBD42B32-BD7F-4F15-A9C5-678C3AB68DEC}"/>
              </a:ext>
            </a:extLst>
          </p:cNvPr>
          <p:cNvSpPr/>
          <p:nvPr/>
        </p:nvSpPr>
        <p:spPr>
          <a:xfrm>
            <a:off x="10021486" y="52099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Cube 115">
            <a:extLst>
              <a:ext uri="{FF2B5EF4-FFF2-40B4-BE49-F238E27FC236}">
                <a16:creationId xmlns:a16="http://schemas.microsoft.com/office/drawing/2014/main" id="{33D98C89-2F61-4D94-8FC9-150C46A54DDE}"/>
              </a:ext>
            </a:extLst>
          </p:cNvPr>
          <p:cNvSpPr/>
          <p:nvPr/>
        </p:nvSpPr>
        <p:spPr>
          <a:xfrm>
            <a:off x="10545787" y="520997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Cube 116">
            <a:extLst>
              <a:ext uri="{FF2B5EF4-FFF2-40B4-BE49-F238E27FC236}">
                <a16:creationId xmlns:a16="http://schemas.microsoft.com/office/drawing/2014/main" id="{81148ACA-F3F9-49EA-91D0-A53419E1A3C6}"/>
              </a:ext>
            </a:extLst>
          </p:cNvPr>
          <p:cNvSpPr/>
          <p:nvPr/>
        </p:nvSpPr>
        <p:spPr>
          <a:xfrm>
            <a:off x="7222560" y="538968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Cube 117">
            <a:extLst>
              <a:ext uri="{FF2B5EF4-FFF2-40B4-BE49-F238E27FC236}">
                <a16:creationId xmlns:a16="http://schemas.microsoft.com/office/drawing/2014/main" id="{090A62AF-5571-4108-B1B7-2676D9D3AA19}"/>
              </a:ext>
            </a:extLst>
          </p:cNvPr>
          <p:cNvSpPr/>
          <p:nvPr/>
        </p:nvSpPr>
        <p:spPr>
          <a:xfrm>
            <a:off x="7746861" y="538967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Cube 118">
            <a:extLst>
              <a:ext uri="{FF2B5EF4-FFF2-40B4-BE49-F238E27FC236}">
                <a16:creationId xmlns:a16="http://schemas.microsoft.com/office/drawing/2014/main" id="{43A0F13A-9FF9-4BCD-A37F-52EC9957CC19}"/>
              </a:ext>
            </a:extLst>
          </p:cNvPr>
          <p:cNvSpPr/>
          <p:nvPr/>
        </p:nvSpPr>
        <p:spPr>
          <a:xfrm>
            <a:off x="8271162" y="5389678"/>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Cube 119">
            <a:extLst>
              <a:ext uri="{FF2B5EF4-FFF2-40B4-BE49-F238E27FC236}">
                <a16:creationId xmlns:a16="http://schemas.microsoft.com/office/drawing/2014/main" id="{29D602CF-B2FB-4E72-B3C1-81A34BD92F6D}"/>
              </a:ext>
            </a:extLst>
          </p:cNvPr>
          <p:cNvSpPr/>
          <p:nvPr/>
        </p:nvSpPr>
        <p:spPr>
          <a:xfrm>
            <a:off x="8795463" y="5389677"/>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Cube 120">
            <a:extLst>
              <a:ext uri="{FF2B5EF4-FFF2-40B4-BE49-F238E27FC236}">
                <a16:creationId xmlns:a16="http://schemas.microsoft.com/office/drawing/2014/main" id="{429F6935-4DF8-4159-A1D0-57553E4DFCBD}"/>
              </a:ext>
            </a:extLst>
          </p:cNvPr>
          <p:cNvSpPr/>
          <p:nvPr/>
        </p:nvSpPr>
        <p:spPr>
          <a:xfrm>
            <a:off x="9319764" y="5389676"/>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Cube 121">
            <a:extLst>
              <a:ext uri="{FF2B5EF4-FFF2-40B4-BE49-F238E27FC236}">
                <a16:creationId xmlns:a16="http://schemas.microsoft.com/office/drawing/2014/main" id="{1CFC74C2-B17C-4AEB-868C-C6D1E3F139A3}"/>
              </a:ext>
            </a:extLst>
          </p:cNvPr>
          <p:cNvSpPr/>
          <p:nvPr/>
        </p:nvSpPr>
        <p:spPr>
          <a:xfrm>
            <a:off x="9844065" y="53896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Cube 122">
            <a:extLst>
              <a:ext uri="{FF2B5EF4-FFF2-40B4-BE49-F238E27FC236}">
                <a16:creationId xmlns:a16="http://schemas.microsoft.com/office/drawing/2014/main" id="{FA73EDA7-7C38-474D-81F0-705119C9A80E}"/>
              </a:ext>
            </a:extLst>
          </p:cNvPr>
          <p:cNvSpPr/>
          <p:nvPr/>
        </p:nvSpPr>
        <p:spPr>
          <a:xfrm>
            <a:off x="10368366" y="5389674"/>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Cube 123">
            <a:extLst>
              <a:ext uri="{FF2B5EF4-FFF2-40B4-BE49-F238E27FC236}">
                <a16:creationId xmlns:a16="http://schemas.microsoft.com/office/drawing/2014/main" id="{ECA83AAC-53AA-4EE5-90E7-63D534B40AE8}"/>
              </a:ext>
            </a:extLst>
          </p:cNvPr>
          <p:cNvSpPr/>
          <p:nvPr/>
        </p:nvSpPr>
        <p:spPr>
          <a:xfrm>
            <a:off x="7045139" y="556937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Cube 124">
            <a:extLst>
              <a:ext uri="{FF2B5EF4-FFF2-40B4-BE49-F238E27FC236}">
                <a16:creationId xmlns:a16="http://schemas.microsoft.com/office/drawing/2014/main" id="{513447AA-6B9A-4C8C-A24D-39802493EF26}"/>
              </a:ext>
            </a:extLst>
          </p:cNvPr>
          <p:cNvSpPr/>
          <p:nvPr/>
        </p:nvSpPr>
        <p:spPr>
          <a:xfrm>
            <a:off x="7569440" y="5569375"/>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Cube 125">
            <a:extLst>
              <a:ext uri="{FF2B5EF4-FFF2-40B4-BE49-F238E27FC236}">
                <a16:creationId xmlns:a16="http://schemas.microsoft.com/office/drawing/2014/main" id="{AEBBD32B-4104-4BCB-A70C-B1632D4CE7F2}"/>
              </a:ext>
            </a:extLst>
          </p:cNvPr>
          <p:cNvSpPr/>
          <p:nvPr/>
        </p:nvSpPr>
        <p:spPr>
          <a:xfrm>
            <a:off x="8093741" y="5569374"/>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Cube 126">
            <a:extLst>
              <a:ext uri="{FF2B5EF4-FFF2-40B4-BE49-F238E27FC236}">
                <a16:creationId xmlns:a16="http://schemas.microsoft.com/office/drawing/2014/main" id="{B08097BD-2BE6-4AEF-ABED-66C75EFFB420}"/>
              </a:ext>
            </a:extLst>
          </p:cNvPr>
          <p:cNvSpPr/>
          <p:nvPr/>
        </p:nvSpPr>
        <p:spPr>
          <a:xfrm>
            <a:off x="8618042" y="5569373"/>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C5793B4F-60F8-4325-A115-567C4BA998B1}"/>
              </a:ext>
            </a:extLst>
          </p:cNvPr>
          <p:cNvSpPr/>
          <p:nvPr/>
        </p:nvSpPr>
        <p:spPr>
          <a:xfrm>
            <a:off x="9142343" y="5569372"/>
            <a:ext cx="743803" cy="743803"/>
          </a:xfrm>
          <a:prstGeom prst="cub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Cube 128">
            <a:extLst>
              <a:ext uri="{FF2B5EF4-FFF2-40B4-BE49-F238E27FC236}">
                <a16:creationId xmlns:a16="http://schemas.microsoft.com/office/drawing/2014/main" id="{9771D4FC-DC7C-48B6-8E6D-4F5AF2D8F6DD}"/>
              </a:ext>
            </a:extLst>
          </p:cNvPr>
          <p:cNvSpPr/>
          <p:nvPr/>
        </p:nvSpPr>
        <p:spPr>
          <a:xfrm>
            <a:off x="9666644" y="55693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Cube 129">
            <a:extLst>
              <a:ext uri="{FF2B5EF4-FFF2-40B4-BE49-F238E27FC236}">
                <a16:creationId xmlns:a16="http://schemas.microsoft.com/office/drawing/2014/main" id="{28526216-E006-4BF8-A0D5-4EAAC3AF95EF}"/>
              </a:ext>
            </a:extLst>
          </p:cNvPr>
          <p:cNvSpPr/>
          <p:nvPr/>
        </p:nvSpPr>
        <p:spPr>
          <a:xfrm>
            <a:off x="10190945" y="55693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ube 130">
            <a:extLst>
              <a:ext uri="{FF2B5EF4-FFF2-40B4-BE49-F238E27FC236}">
                <a16:creationId xmlns:a16="http://schemas.microsoft.com/office/drawing/2014/main" id="{3C082A5D-75F8-4B43-818B-92AAA0A8D92E}"/>
              </a:ext>
            </a:extLst>
          </p:cNvPr>
          <p:cNvSpPr/>
          <p:nvPr/>
        </p:nvSpPr>
        <p:spPr>
          <a:xfrm>
            <a:off x="6867718" y="5749072"/>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ube 131">
            <a:extLst>
              <a:ext uri="{FF2B5EF4-FFF2-40B4-BE49-F238E27FC236}">
                <a16:creationId xmlns:a16="http://schemas.microsoft.com/office/drawing/2014/main" id="{25B6378E-F5E7-4DB6-A2F1-5F33BEF733FA}"/>
              </a:ext>
            </a:extLst>
          </p:cNvPr>
          <p:cNvSpPr/>
          <p:nvPr/>
        </p:nvSpPr>
        <p:spPr>
          <a:xfrm>
            <a:off x="7392019" y="5749071"/>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ube 132">
            <a:extLst>
              <a:ext uri="{FF2B5EF4-FFF2-40B4-BE49-F238E27FC236}">
                <a16:creationId xmlns:a16="http://schemas.microsoft.com/office/drawing/2014/main" id="{C841F8E4-B29B-42CC-A649-7F5D8959A096}"/>
              </a:ext>
            </a:extLst>
          </p:cNvPr>
          <p:cNvSpPr/>
          <p:nvPr/>
        </p:nvSpPr>
        <p:spPr>
          <a:xfrm>
            <a:off x="7916320" y="5749070"/>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ube 133">
            <a:extLst>
              <a:ext uri="{FF2B5EF4-FFF2-40B4-BE49-F238E27FC236}">
                <a16:creationId xmlns:a16="http://schemas.microsoft.com/office/drawing/2014/main" id="{7772098D-E998-4798-A7A5-7F36485D07E7}"/>
              </a:ext>
            </a:extLst>
          </p:cNvPr>
          <p:cNvSpPr/>
          <p:nvPr/>
        </p:nvSpPr>
        <p:spPr>
          <a:xfrm>
            <a:off x="8440621" y="5749069"/>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Cube 134">
            <a:extLst>
              <a:ext uri="{FF2B5EF4-FFF2-40B4-BE49-F238E27FC236}">
                <a16:creationId xmlns:a16="http://schemas.microsoft.com/office/drawing/2014/main" id="{20E1818F-919B-40A7-B67C-E55D72655059}"/>
              </a:ext>
            </a:extLst>
          </p:cNvPr>
          <p:cNvSpPr/>
          <p:nvPr/>
        </p:nvSpPr>
        <p:spPr>
          <a:xfrm>
            <a:off x="8964922" y="5749068"/>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Cube 135">
            <a:extLst>
              <a:ext uri="{FF2B5EF4-FFF2-40B4-BE49-F238E27FC236}">
                <a16:creationId xmlns:a16="http://schemas.microsoft.com/office/drawing/2014/main" id="{CF950978-34E3-4FE7-A0FE-06FA2B33F804}"/>
              </a:ext>
            </a:extLst>
          </p:cNvPr>
          <p:cNvSpPr/>
          <p:nvPr/>
        </p:nvSpPr>
        <p:spPr>
          <a:xfrm>
            <a:off x="9489223" y="5749067"/>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Cube 136">
            <a:extLst>
              <a:ext uri="{FF2B5EF4-FFF2-40B4-BE49-F238E27FC236}">
                <a16:creationId xmlns:a16="http://schemas.microsoft.com/office/drawing/2014/main" id="{2D2B0DBC-D6E7-4C78-9ECD-4E7E27E4A974}"/>
              </a:ext>
            </a:extLst>
          </p:cNvPr>
          <p:cNvSpPr/>
          <p:nvPr/>
        </p:nvSpPr>
        <p:spPr>
          <a:xfrm>
            <a:off x="10013524" y="5749066"/>
            <a:ext cx="743803" cy="7438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Cube 334">
            <a:extLst>
              <a:ext uri="{FF2B5EF4-FFF2-40B4-BE49-F238E27FC236}">
                <a16:creationId xmlns:a16="http://schemas.microsoft.com/office/drawing/2014/main" id="{D4B93C27-FC27-4A3A-B1C1-4BDE7F7EEAA8}"/>
              </a:ext>
            </a:extLst>
          </p:cNvPr>
          <p:cNvSpPr/>
          <p:nvPr/>
        </p:nvSpPr>
        <p:spPr>
          <a:xfrm>
            <a:off x="7554431" y="5017769"/>
            <a:ext cx="743803" cy="743803"/>
          </a:xfrm>
          <a:prstGeom prst="cub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Cube 92">
            <a:extLst>
              <a:ext uri="{FF2B5EF4-FFF2-40B4-BE49-F238E27FC236}">
                <a16:creationId xmlns:a16="http://schemas.microsoft.com/office/drawing/2014/main" id="{FF0C33A3-5EE2-490C-8F43-2C621248641B}"/>
              </a:ext>
            </a:extLst>
          </p:cNvPr>
          <p:cNvSpPr/>
          <p:nvPr/>
        </p:nvSpPr>
        <p:spPr>
          <a:xfrm>
            <a:off x="7754823" y="429899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AF720C33-4B93-41C3-9433-3D9DA361DB0A}"/>
              </a:ext>
            </a:extLst>
          </p:cNvPr>
          <p:cNvSpPr/>
          <p:nvPr/>
        </p:nvSpPr>
        <p:spPr>
          <a:xfrm>
            <a:off x="7731852" y="4286474"/>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be 94">
            <a:extLst>
              <a:ext uri="{FF2B5EF4-FFF2-40B4-BE49-F238E27FC236}">
                <a16:creationId xmlns:a16="http://schemas.microsoft.com/office/drawing/2014/main" id="{4B629727-6665-4B8A-988C-32E8EEC9D0CC}"/>
              </a:ext>
            </a:extLst>
          </p:cNvPr>
          <p:cNvSpPr/>
          <p:nvPr/>
        </p:nvSpPr>
        <p:spPr>
          <a:xfrm>
            <a:off x="8279124" y="429899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Cube 137">
            <a:extLst>
              <a:ext uri="{FF2B5EF4-FFF2-40B4-BE49-F238E27FC236}">
                <a16:creationId xmlns:a16="http://schemas.microsoft.com/office/drawing/2014/main" id="{054BA4AC-F320-4103-8B47-48C1E4865BC1}"/>
              </a:ext>
            </a:extLst>
          </p:cNvPr>
          <p:cNvSpPr/>
          <p:nvPr/>
        </p:nvSpPr>
        <p:spPr>
          <a:xfrm>
            <a:off x="8803425" y="429899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Cube 138">
            <a:extLst>
              <a:ext uri="{FF2B5EF4-FFF2-40B4-BE49-F238E27FC236}">
                <a16:creationId xmlns:a16="http://schemas.microsoft.com/office/drawing/2014/main" id="{CA90A672-065C-400F-A99C-50AEF0D3C0D3}"/>
              </a:ext>
            </a:extLst>
          </p:cNvPr>
          <p:cNvSpPr/>
          <p:nvPr/>
        </p:nvSpPr>
        <p:spPr>
          <a:xfrm>
            <a:off x="9327726" y="429899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Cube 139">
            <a:extLst>
              <a:ext uri="{FF2B5EF4-FFF2-40B4-BE49-F238E27FC236}">
                <a16:creationId xmlns:a16="http://schemas.microsoft.com/office/drawing/2014/main" id="{142DCC72-5807-4374-AFF2-F5020131A244}"/>
              </a:ext>
            </a:extLst>
          </p:cNvPr>
          <p:cNvSpPr/>
          <p:nvPr/>
        </p:nvSpPr>
        <p:spPr>
          <a:xfrm>
            <a:off x="9852027" y="42989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4026F42E-7528-4C44-9B4F-3D40929A0394}"/>
              </a:ext>
            </a:extLst>
          </p:cNvPr>
          <p:cNvSpPr/>
          <p:nvPr/>
        </p:nvSpPr>
        <p:spPr>
          <a:xfrm>
            <a:off x="10376328" y="42989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Cube 141">
            <a:extLst>
              <a:ext uri="{FF2B5EF4-FFF2-40B4-BE49-F238E27FC236}">
                <a16:creationId xmlns:a16="http://schemas.microsoft.com/office/drawing/2014/main" id="{9C16D756-7843-42AB-BC16-4C1BC359C012}"/>
              </a:ext>
            </a:extLst>
          </p:cNvPr>
          <p:cNvSpPr/>
          <p:nvPr/>
        </p:nvSpPr>
        <p:spPr>
          <a:xfrm>
            <a:off x="10900629" y="42989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Cube 142">
            <a:extLst>
              <a:ext uri="{FF2B5EF4-FFF2-40B4-BE49-F238E27FC236}">
                <a16:creationId xmlns:a16="http://schemas.microsoft.com/office/drawing/2014/main" id="{869BDE27-C7B4-47D4-BC6B-367D5333E0A8}"/>
              </a:ext>
            </a:extLst>
          </p:cNvPr>
          <p:cNvSpPr/>
          <p:nvPr/>
        </p:nvSpPr>
        <p:spPr>
          <a:xfrm>
            <a:off x="7577402" y="447868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Cube 143">
            <a:extLst>
              <a:ext uri="{FF2B5EF4-FFF2-40B4-BE49-F238E27FC236}">
                <a16:creationId xmlns:a16="http://schemas.microsoft.com/office/drawing/2014/main" id="{CF90FDE3-9D9E-42BC-9DE6-E4E7A997E2C2}"/>
              </a:ext>
            </a:extLst>
          </p:cNvPr>
          <p:cNvSpPr/>
          <p:nvPr/>
        </p:nvSpPr>
        <p:spPr>
          <a:xfrm>
            <a:off x="8101703" y="447868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Cube 144">
            <a:extLst>
              <a:ext uri="{FF2B5EF4-FFF2-40B4-BE49-F238E27FC236}">
                <a16:creationId xmlns:a16="http://schemas.microsoft.com/office/drawing/2014/main" id="{761A3508-290B-4804-A562-E82F1D80D5C6}"/>
              </a:ext>
            </a:extLst>
          </p:cNvPr>
          <p:cNvSpPr/>
          <p:nvPr/>
        </p:nvSpPr>
        <p:spPr>
          <a:xfrm>
            <a:off x="8626004" y="447868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Cube 145">
            <a:extLst>
              <a:ext uri="{FF2B5EF4-FFF2-40B4-BE49-F238E27FC236}">
                <a16:creationId xmlns:a16="http://schemas.microsoft.com/office/drawing/2014/main" id="{9D9E7B4D-4583-4169-929C-F8B21F8D6528}"/>
              </a:ext>
            </a:extLst>
          </p:cNvPr>
          <p:cNvSpPr/>
          <p:nvPr/>
        </p:nvSpPr>
        <p:spPr>
          <a:xfrm>
            <a:off x="9150305" y="447868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Cube 146">
            <a:extLst>
              <a:ext uri="{FF2B5EF4-FFF2-40B4-BE49-F238E27FC236}">
                <a16:creationId xmlns:a16="http://schemas.microsoft.com/office/drawing/2014/main" id="{7900A856-F4EA-48E5-B852-D5D728AA927E}"/>
              </a:ext>
            </a:extLst>
          </p:cNvPr>
          <p:cNvSpPr/>
          <p:nvPr/>
        </p:nvSpPr>
        <p:spPr>
          <a:xfrm>
            <a:off x="9674606" y="44786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Cube 147">
            <a:extLst>
              <a:ext uri="{FF2B5EF4-FFF2-40B4-BE49-F238E27FC236}">
                <a16:creationId xmlns:a16="http://schemas.microsoft.com/office/drawing/2014/main" id="{E818F1AF-07AF-47FD-80F4-35AADF37E190}"/>
              </a:ext>
            </a:extLst>
          </p:cNvPr>
          <p:cNvSpPr/>
          <p:nvPr/>
        </p:nvSpPr>
        <p:spPr>
          <a:xfrm>
            <a:off x="10198907" y="44786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Cube 148">
            <a:extLst>
              <a:ext uri="{FF2B5EF4-FFF2-40B4-BE49-F238E27FC236}">
                <a16:creationId xmlns:a16="http://schemas.microsoft.com/office/drawing/2014/main" id="{2019BE04-1D10-410F-997F-2031B6E6306A}"/>
              </a:ext>
            </a:extLst>
          </p:cNvPr>
          <p:cNvSpPr/>
          <p:nvPr/>
        </p:nvSpPr>
        <p:spPr>
          <a:xfrm>
            <a:off x="10723208" y="447868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Cube 149">
            <a:extLst>
              <a:ext uri="{FF2B5EF4-FFF2-40B4-BE49-F238E27FC236}">
                <a16:creationId xmlns:a16="http://schemas.microsoft.com/office/drawing/2014/main" id="{864FE485-5F4C-492F-9358-7F0F1909EECB}"/>
              </a:ext>
            </a:extLst>
          </p:cNvPr>
          <p:cNvSpPr/>
          <p:nvPr/>
        </p:nvSpPr>
        <p:spPr>
          <a:xfrm>
            <a:off x="7399981" y="465838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Cube 150">
            <a:extLst>
              <a:ext uri="{FF2B5EF4-FFF2-40B4-BE49-F238E27FC236}">
                <a16:creationId xmlns:a16="http://schemas.microsoft.com/office/drawing/2014/main" id="{EEE0AA8F-A0EB-4039-ADFF-1F6FFDBBB7D2}"/>
              </a:ext>
            </a:extLst>
          </p:cNvPr>
          <p:cNvSpPr/>
          <p:nvPr/>
        </p:nvSpPr>
        <p:spPr>
          <a:xfrm>
            <a:off x="7924282" y="4658384"/>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ube 151">
            <a:extLst>
              <a:ext uri="{FF2B5EF4-FFF2-40B4-BE49-F238E27FC236}">
                <a16:creationId xmlns:a16="http://schemas.microsoft.com/office/drawing/2014/main" id="{1626F974-A75D-406D-B127-A8A814A96C4A}"/>
              </a:ext>
            </a:extLst>
          </p:cNvPr>
          <p:cNvSpPr/>
          <p:nvPr/>
        </p:nvSpPr>
        <p:spPr>
          <a:xfrm>
            <a:off x="8448583" y="465838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ube 152">
            <a:extLst>
              <a:ext uri="{FF2B5EF4-FFF2-40B4-BE49-F238E27FC236}">
                <a16:creationId xmlns:a16="http://schemas.microsoft.com/office/drawing/2014/main" id="{C142050F-3C8E-48B4-B358-AA9078E7DABB}"/>
              </a:ext>
            </a:extLst>
          </p:cNvPr>
          <p:cNvSpPr/>
          <p:nvPr/>
        </p:nvSpPr>
        <p:spPr>
          <a:xfrm>
            <a:off x="8972884" y="4658382"/>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54F78BA9-EE97-40D8-B7EA-37418F6C367F}"/>
              </a:ext>
            </a:extLst>
          </p:cNvPr>
          <p:cNvSpPr/>
          <p:nvPr/>
        </p:nvSpPr>
        <p:spPr>
          <a:xfrm>
            <a:off x="9497185" y="4658381"/>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ube 154">
            <a:extLst>
              <a:ext uri="{FF2B5EF4-FFF2-40B4-BE49-F238E27FC236}">
                <a16:creationId xmlns:a16="http://schemas.microsoft.com/office/drawing/2014/main" id="{7560D9EA-2055-4B07-A4DD-A0034E65D631}"/>
              </a:ext>
            </a:extLst>
          </p:cNvPr>
          <p:cNvSpPr/>
          <p:nvPr/>
        </p:nvSpPr>
        <p:spPr>
          <a:xfrm>
            <a:off x="10021486" y="46583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ube 155">
            <a:extLst>
              <a:ext uri="{FF2B5EF4-FFF2-40B4-BE49-F238E27FC236}">
                <a16:creationId xmlns:a16="http://schemas.microsoft.com/office/drawing/2014/main" id="{ED717F84-9DDD-4808-B70D-E4FCDF25D0A9}"/>
              </a:ext>
            </a:extLst>
          </p:cNvPr>
          <p:cNvSpPr/>
          <p:nvPr/>
        </p:nvSpPr>
        <p:spPr>
          <a:xfrm>
            <a:off x="10545787" y="465837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ube 156">
            <a:extLst>
              <a:ext uri="{FF2B5EF4-FFF2-40B4-BE49-F238E27FC236}">
                <a16:creationId xmlns:a16="http://schemas.microsoft.com/office/drawing/2014/main" id="{C8FC22A5-8D6A-42D0-BDE5-2D65210C52FA}"/>
              </a:ext>
            </a:extLst>
          </p:cNvPr>
          <p:cNvSpPr/>
          <p:nvPr/>
        </p:nvSpPr>
        <p:spPr>
          <a:xfrm>
            <a:off x="7222560" y="483808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ube 157">
            <a:extLst>
              <a:ext uri="{FF2B5EF4-FFF2-40B4-BE49-F238E27FC236}">
                <a16:creationId xmlns:a16="http://schemas.microsoft.com/office/drawing/2014/main" id="{6C2BF310-7CB2-4185-A51A-422B67AA32F8}"/>
              </a:ext>
            </a:extLst>
          </p:cNvPr>
          <p:cNvSpPr/>
          <p:nvPr/>
        </p:nvSpPr>
        <p:spPr>
          <a:xfrm>
            <a:off x="7746861" y="483808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ube 158">
            <a:extLst>
              <a:ext uri="{FF2B5EF4-FFF2-40B4-BE49-F238E27FC236}">
                <a16:creationId xmlns:a16="http://schemas.microsoft.com/office/drawing/2014/main" id="{C25F37CA-3041-4C3D-9051-956261CCBC8A}"/>
              </a:ext>
            </a:extLst>
          </p:cNvPr>
          <p:cNvSpPr/>
          <p:nvPr/>
        </p:nvSpPr>
        <p:spPr>
          <a:xfrm>
            <a:off x="8271162" y="4838079"/>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ube 159">
            <a:extLst>
              <a:ext uri="{FF2B5EF4-FFF2-40B4-BE49-F238E27FC236}">
                <a16:creationId xmlns:a16="http://schemas.microsoft.com/office/drawing/2014/main" id="{D3053B51-3440-4D4F-AEDC-E3BA4B3DBD41}"/>
              </a:ext>
            </a:extLst>
          </p:cNvPr>
          <p:cNvSpPr/>
          <p:nvPr/>
        </p:nvSpPr>
        <p:spPr>
          <a:xfrm>
            <a:off x="8795463" y="4838078"/>
            <a:ext cx="743803" cy="743803"/>
          </a:xfrm>
          <a:prstGeom prst="cube">
            <a:avLst/>
          </a:prstGeom>
          <a:solidFill>
            <a:srgbClr val="4472C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ube 160">
            <a:extLst>
              <a:ext uri="{FF2B5EF4-FFF2-40B4-BE49-F238E27FC236}">
                <a16:creationId xmlns:a16="http://schemas.microsoft.com/office/drawing/2014/main" id="{4C7E5F5F-5198-42F3-B09F-DDEA01EB3223}"/>
              </a:ext>
            </a:extLst>
          </p:cNvPr>
          <p:cNvSpPr/>
          <p:nvPr/>
        </p:nvSpPr>
        <p:spPr>
          <a:xfrm>
            <a:off x="9319764" y="4838077"/>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Cube 161">
            <a:extLst>
              <a:ext uri="{FF2B5EF4-FFF2-40B4-BE49-F238E27FC236}">
                <a16:creationId xmlns:a16="http://schemas.microsoft.com/office/drawing/2014/main" id="{A31B4F3C-F48E-414C-97D9-879B168EE2A5}"/>
              </a:ext>
            </a:extLst>
          </p:cNvPr>
          <p:cNvSpPr/>
          <p:nvPr/>
        </p:nvSpPr>
        <p:spPr>
          <a:xfrm>
            <a:off x="9844065" y="48380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Cube 162">
            <a:extLst>
              <a:ext uri="{FF2B5EF4-FFF2-40B4-BE49-F238E27FC236}">
                <a16:creationId xmlns:a16="http://schemas.microsoft.com/office/drawing/2014/main" id="{38C854A2-E1A5-4C92-9E95-A9DB4E460E88}"/>
              </a:ext>
            </a:extLst>
          </p:cNvPr>
          <p:cNvSpPr/>
          <p:nvPr/>
        </p:nvSpPr>
        <p:spPr>
          <a:xfrm>
            <a:off x="10368366" y="4838075"/>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Cube 163">
            <a:extLst>
              <a:ext uri="{FF2B5EF4-FFF2-40B4-BE49-F238E27FC236}">
                <a16:creationId xmlns:a16="http://schemas.microsoft.com/office/drawing/2014/main" id="{D5B059F8-E19D-4D0E-AC9C-77D041116F08}"/>
              </a:ext>
            </a:extLst>
          </p:cNvPr>
          <p:cNvSpPr/>
          <p:nvPr/>
        </p:nvSpPr>
        <p:spPr>
          <a:xfrm>
            <a:off x="7045139" y="501777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E98C6203-24E3-4DB2-8711-61EDCA6B03E7}"/>
              </a:ext>
            </a:extLst>
          </p:cNvPr>
          <p:cNvSpPr/>
          <p:nvPr/>
        </p:nvSpPr>
        <p:spPr>
          <a:xfrm>
            <a:off x="7569440" y="5017776"/>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Cube 165">
            <a:extLst>
              <a:ext uri="{FF2B5EF4-FFF2-40B4-BE49-F238E27FC236}">
                <a16:creationId xmlns:a16="http://schemas.microsoft.com/office/drawing/2014/main" id="{8CF88803-2937-453C-B8CE-E6BB8838902E}"/>
              </a:ext>
            </a:extLst>
          </p:cNvPr>
          <p:cNvSpPr/>
          <p:nvPr/>
        </p:nvSpPr>
        <p:spPr>
          <a:xfrm>
            <a:off x="8093741" y="5017775"/>
            <a:ext cx="743803" cy="743803"/>
          </a:xfrm>
          <a:prstGeom prst="cub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Cube 166">
            <a:extLst>
              <a:ext uri="{FF2B5EF4-FFF2-40B4-BE49-F238E27FC236}">
                <a16:creationId xmlns:a16="http://schemas.microsoft.com/office/drawing/2014/main" id="{1F965007-FEDC-46EB-89D0-00A138128F45}"/>
              </a:ext>
            </a:extLst>
          </p:cNvPr>
          <p:cNvSpPr/>
          <p:nvPr/>
        </p:nvSpPr>
        <p:spPr>
          <a:xfrm>
            <a:off x="8618042" y="5017774"/>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Cube 167">
            <a:extLst>
              <a:ext uri="{FF2B5EF4-FFF2-40B4-BE49-F238E27FC236}">
                <a16:creationId xmlns:a16="http://schemas.microsoft.com/office/drawing/2014/main" id="{75633D2F-8CEC-4786-9AF0-3D13165AEB9A}"/>
              </a:ext>
            </a:extLst>
          </p:cNvPr>
          <p:cNvSpPr/>
          <p:nvPr/>
        </p:nvSpPr>
        <p:spPr>
          <a:xfrm>
            <a:off x="9142343" y="5017773"/>
            <a:ext cx="743803" cy="743803"/>
          </a:xfrm>
          <a:prstGeom prst="cube">
            <a:avLst/>
          </a:prstGeom>
          <a:solidFill>
            <a:srgbClr val="4472C4">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Cube 168">
            <a:extLst>
              <a:ext uri="{FF2B5EF4-FFF2-40B4-BE49-F238E27FC236}">
                <a16:creationId xmlns:a16="http://schemas.microsoft.com/office/drawing/2014/main" id="{EF6E7F97-EEA2-418F-9C18-3C554C025ECC}"/>
              </a:ext>
            </a:extLst>
          </p:cNvPr>
          <p:cNvSpPr/>
          <p:nvPr/>
        </p:nvSpPr>
        <p:spPr>
          <a:xfrm>
            <a:off x="9666644" y="50177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Cube 169">
            <a:extLst>
              <a:ext uri="{FF2B5EF4-FFF2-40B4-BE49-F238E27FC236}">
                <a16:creationId xmlns:a16="http://schemas.microsoft.com/office/drawing/2014/main" id="{7DE0AA70-194B-4896-AC05-2BF681191FF9}"/>
              </a:ext>
            </a:extLst>
          </p:cNvPr>
          <p:cNvSpPr/>
          <p:nvPr/>
        </p:nvSpPr>
        <p:spPr>
          <a:xfrm>
            <a:off x="10190945" y="50177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Cube 170">
            <a:extLst>
              <a:ext uri="{FF2B5EF4-FFF2-40B4-BE49-F238E27FC236}">
                <a16:creationId xmlns:a16="http://schemas.microsoft.com/office/drawing/2014/main" id="{035E6947-109F-4A60-9CC5-9EFBFF239096}"/>
              </a:ext>
            </a:extLst>
          </p:cNvPr>
          <p:cNvSpPr/>
          <p:nvPr/>
        </p:nvSpPr>
        <p:spPr>
          <a:xfrm>
            <a:off x="6867718" y="5197473"/>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Cube 171">
            <a:extLst>
              <a:ext uri="{FF2B5EF4-FFF2-40B4-BE49-F238E27FC236}">
                <a16:creationId xmlns:a16="http://schemas.microsoft.com/office/drawing/2014/main" id="{E2CC3681-F725-44D3-8AD5-7A2AF41F56ED}"/>
              </a:ext>
            </a:extLst>
          </p:cNvPr>
          <p:cNvSpPr/>
          <p:nvPr/>
        </p:nvSpPr>
        <p:spPr>
          <a:xfrm>
            <a:off x="7392019" y="5197472"/>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E3BA8903-C6D7-4F5E-A333-AE770CA75478}"/>
              </a:ext>
            </a:extLst>
          </p:cNvPr>
          <p:cNvSpPr/>
          <p:nvPr/>
        </p:nvSpPr>
        <p:spPr>
          <a:xfrm>
            <a:off x="7916320" y="5197471"/>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Cube 173">
            <a:extLst>
              <a:ext uri="{FF2B5EF4-FFF2-40B4-BE49-F238E27FC236}">
                <a16:creationId xmlns:a16="http://schemas.microsoft.com/office/drawing/2014/main" id="{C3D6AD96-061B-4A3A-AE30-E32EFD4F374B}"/>
              </a:ext>
            </a:extLst>
          </p:cNvPr>
          <p:cNvSpPr/>
          <p:nvPr/>
        </p:nvSpPr>
        <p:spPr>
          <a:xfrm>
            <a:off x="8440621" y="5197470"/>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Cube 174">
            <a:extLst>
              <a:ext uri="{FF2B5EF4-FFF2-40B4-BE49-F238E27FC236}">
                <a16:creationId xmlns:a16="http://schemas.microsoft.com/office/drawing/2014/main" id="{EB14B7D5-422F-438A-A034-7806499B6CD4}"/>
              </a:ext>
            </a:extLst>
          </p:cNvPr>
          <p:cNvSpPr/>
          <p:nvPr/>
        </p:nvSpPr>
        <p:spPr>
          <a:xfrm>
            <a:off x="8964922" y="5197469"/>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Cube 175">
            <a:extLst>
              <a:ext uri="{FF2B5EF4-FFF2-40B4-BE49-F238E27FC236}">
                <a16:creationId xmlns:a16="http://schemas.microsoft.com/office/drawing/2014/main" id="{53B77CD1-191C-4799-9118-A0E656A254B6}"/>
              </a:ext>
            </a:extLst>
          </p:cNvPr>
          <p:cNvSpPr/>
          <p:nvPr/>
        </p:nvSpPr>
        <p:spPr>
          <a:xfrm>
            <a:off x="9489223" y="5197468"/>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Cube 176">
            <a:extLst>
              <a:ext uri="{FF2B5EF4-FFF2-40B4-BE49-F238E27FC236}">
                <a16:creationId xmlns:a16="http://schemas.microsoft.com/office/drawing/2014/main" id="{C4885012-01A4-44BC-8644-3098BEF224E7}"/>
              </a:ext>
            </a:extLst>
          </p:cNvPr>
          <p:cNvSpPr/>
          <p:nvPr/>
        </p:nvSpPr>
        <p:spPr>
          <a:xfrm>
            <a:off x="10013524" y="5197467"/>
            <a:ext cx="743803" cy="743803"/>
          </a:xfrm>
          <a:prstGeom prst="cub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Cube 177">
            <a:extLst>
              <a:ext uri="{FF2B5EF4-FFF2-40B4-BE49-F238E27FC236}">
                <a16:creationId xmlns:a16="http://schemas.microsoft.com/office/drawing/2014/main" id="{114565C4-8798-4FD2-A83A-E0A81563315E}"/>
              </a:ext>
            </a:extLst>
          </p:cNvPr>
          <p:cNvSpPr/>
          <p:nvPr/>
        </p:nvSpPr>
        <p:spPr>
          <a:xfrm>
            <a:off x="7554431" y="4466170"/>
            <a:ext cx="743803" cy="743803"/>
          </a:xfrm>
          <a:prstGeom prst="cub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0885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D32517142E2964C99C02EFDAC2FF07A" ma:contentTypeVersion="15" ma:contentTypeDescription="Opprett et nytt dokument." ma:contentTypeScope="" ma:versionID="04d46b42ca31b6ac7d449eae6981c94a">
  <xsd:schema xmlns:xsd="http://www.w3.org/2001/XMLSchema" xmlns:xs="http://www.w3.org/2001/XMLSchema" xmlns:p="http://schemas.microsoft.com/office/2006/metadata/properties" xmlns:ns1="http://schemas.microsoft.com/sharepoint/v3" xmlns:ns3="cd77a0ce-fd58-44c4-a250-01fb27b663a5" xmlns:ns4="aa087bb6-d861-4a88-8615-b220fcd2cbf3" targetNamespace="http://schemas.microsoft.com/office/2006/metadata/properties" ma:root="true" ma:fieldsID="1c7b433c3f72f13cdcaf30b77f8322a9" ns1:_="" ns3:_="" ns4:_="">
    <xsd:import namespace="http://schemas.microsoft.com/sharepoint/v3"/>
    <xsd:import namespace="cd77a0ce-fd58-44c4-a250-01fb27b663a5"/>
    <xsd:import namespace="aa087bb6-d861-4a88-8615-b220fcd2cbf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1:_ip_UnifiedCompliancePolicyProperties" minOccurs="0"/>
                <xsd:element ref="ns1:_ip_UnifiedCompliancePolicyUIAction"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Egenskaper for samordnet samsvarspolicy" ma:hidden="true" ma:internalName="_ip_UnifiedCompliancePolicyProperties">
      <xsd:simpleType>
        <xsd:restriction base="dms:Note"/>
      </xsd:simpleType>
    </xsd:element>
    <xsd:element name="_ip_UnifiedCompliancePolicyUIAction" ma:index="19" nillable="true" ma:displayName="UI-handling for samordnet samsvarspolicy"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77a0ce-fd58-44c4-a250-01fb27b663a5" elementFormDefault="qualified">
    <xsd:import namespace="http://schemas.microsoft.com/office/2006/documentManagement/types"/>
    <xsd:import namespace="http://schemas.microsoft.com/office/infopath/2007/PartnerControls"/>
    <xsd:element name="SharedWithUsers" ma:index="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ingsdetaljer" ma:internalName="SharedWithDetails" ma:readOnly="true">
      <xsd:simpleType>
        <xsd:restriction base="dms:Note">
          <xsd:maxLength value="255"/>
        </xsd:restriction>
      </xsd:simpleType>
    </xsd:element>
    <xsd:element name="SharingHintHash" ma:index="10" nillable="true" ma:displayName="Hash for deling av tip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087bb6-d861-4a88-8615-b220fcd2cbf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FBE1553-34E9-426E-AA99-58075CEE06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d77a0ce-fd58-44c4-a250-01fb27b663a5"/>
    <ds:schemaRef ds:uri="aa087bb6-d861-4a88-8615-b220fcd2cb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E1B090-29F0-47F2-9806-1918BE836753}">
  <ds:schemaRefs>
    <ds:schemaRef ds:uri="http://schemas.microsoft.com/sharepoint/v3/contenttype/forms"/>
  </ds:schemaRefs>
</ds:datastoreItem>
</file>

<file path=customXml/itemProps3.xml><?xml version="1.0" encoding="utf-8"?>
<ds:datastoreItem xmlns:ds="http://schemas.openxmlformats.org/officeDocument/2006/customXml" ds:itemID="{A0F53C06-36D8-40E9-8D98-7D5F110DC0EA}">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164</TotalTime>
  <Words>8407</Words>
  <Application>Microsoft Office PowerPoint</Application>
  <PresentationFormat>Widescreen</PresentationFormat>
  <Paragraphs>1913</Paragraphs>
  <Slides>134</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134</vt:i4>
      </vt:variant>
    </vt:vector>
  </HeadingPairs>
  <TitlesOfParts>
    <vt:vector size="140" baseType="lpstr">
      <vt:lpstr>Arial</vt:lpstr>
      <vt:lpstr>Avenir Next LT Pro</vt:lpstr>
      <vt:lpstr>Calibri</vt:lpstr>
      <vt:lpstr>Calibri Light</vt:lpstr>
      <vt:lpstr>Cambria Math</vt:lpstr>
      <vt:lpstr>Office Theme</vt:lpstr>
      <vt:lpstr>Hybrid spiking neuron – cellular automata model</vt:lpstr>
      <vt:lpstr>Overview</vt:lpstr>
      <vt:lpstr>Reservoir computing </vt:lpstr>
      <vt:lpstr>General structure</vt:lpstr>
      <vt:lpstr>The perceptron</vt:lpstr>
      <vt:lpstr>The perceptron</vt:lpstr>
      <vt:lpstr>Deep neural networks</vt:lpstr>
      <vt:lpstr>Reservoir computing:</vt:lpstr>
      <vt:lpstr>Benefit: Cheap training</vt:lpstr>
      <vt:lpstr>Linearizing problems through hyper dimensional projection Example using cellular automata on the XOR problem</vt:lpstr>
      <vt:lpstr>1D cellular automata</vt:lpstr>
      <vt:lpstr>Example - XOR in cellular automata reservoir</vt:lpstr>
      <vt:lpstr>Example - XOR in cellular automata reservoir</vt:lpstr>
      <vt:lpstr>XOR problem – starting states</vt:lpstr>
      <vt:lpstr>XOR problem – Resulting time projections</vt:lpstr>
      <vt:lpstr>XOR problem – Solutions</vt:lpstr>
      <vt:lpstr>XOR problem – Solutions</vt:lpstr>
      <vt:lpstr>XOR problem – Solutions</vt:lpstr>
      <vt:lpstr>Special case of reservoir computing  - The liquid state machine</vt:lpstr>
      <vt:lpstr>Liquid state machines – fading memory</vt:lpstr>
      <vt:lpstr>Liquid state machines – fading memory</vt:lpstr>
      <vt:lpstr>Order and chaos - Order</vt:lpstr>
      <vt:lpstr>Order and chaos - Order </vt:lpstr>
      <vt:lpstr>Order and chaos - chaos</vt:lpstr>
      <vt:lpstr>Order and chaos – edge of chaos</vt:lpstr>
      <vt:lpstr>The edge of chaos </vt:lpstr>
      <vt:lpstr>Additional important features</vt:lpstr>
      <vt:lpstr>Increasing the computational performance of liquids  - Cortical columns and deep networks</vt:lpstr>
      <vt:lpstr>Increasing the computational performance of liquids  - hybrid solutions</vt:lpstr>
      <vt:lpstr>Framework</vt:lpstr>
      <vt:lpstr>Framework goals</vt:lpstr>
      <vt:lpstr>Neuron model</vt:lpstr>
      <vt:lpstr>Neuron Model: neuron types</vt:lpstr>
      <vt:lpstr>Neuron Model: neuron types</vt:lpstr>
      <vt:lpstr>Neuron Model: neuron types</vt:lpstr>
      <vt:lpstr>Neuron Model: neuron types</vt:lpstr>
      <vt:lpstr>Creating cortical columns</vt:lpstr>
      <vt:lpstr>Connecting cortical columns</vt:lpstr>
      <vt:lpstr>Connecting cortical columns</vt:lpstr>
      <vt:lpstr>Creating “meta” Deep structures</vt:lpstr>
      <vt:lpstr>Brain correspondences</vt:lpstr>
      <vt:lpstr>Interfacing cellular automata with neuron populations</vt:lpstr>
      <vt:lpstr>Interfacing cellular automata with neuron populations</vt:lpstr>
      <vt:lpstr>Interfacing cellular automata with neuron populations</vt:lpstr>
      <vt:lpstr>Interfacing cellular automata with neuron populations</vt:lpstr>
      <vt:lpstr>Interfacing cellular automata with neuron populations</vt:lpstr>
      <vt:lpstr>Demonstrations - Experiments</vt:lpstr>
      <vt:lpstr>Demonstrations – Neuron populations</vt:lpstr>
      <vt:lpstr>Simple effect:  Different neuron populations</vt:lpstr>
      <vt:lpstr>Simple effect:  Different connection schemes</vt:lpstr>
      <vt:lpstr>Simple effect: Identical lateral feedforward</vt:lpstr>
      <vt:lpstr>Simple effect: Parallel projection</vt:lpstr>
      <vt:lpstr>Complex effect Feedforward + lateral</vt:lpstr>
      <vt:lpstr>Complex effect  Lateral Feedforward + within population lateral</vt:lpstr>
      <vt:lpstr>Demonstrations - Hybrid systems</vt:lpstr>
      <vt:lpstr>Hybrid system: 2D CA + neuron populations</vt:lpstr>
      <vt:lpstr>Hybrid system: 1D CA + laterally connected neurons</vt:lpstr>
      <vt:lpstr>Hybrid system: 1D CA + laterally connected neurons</vt:lpstr>
      <vt:lpstr>Preliminary analysis</vt:lpstr>
      <vt:lpstr>Distance planes</vt:lpstr>
      <vt:lpstr>Overlap planes</vt:lpstr>
      <vt:lpstr> Simple hybrid system</vt:lpstr>
      <vt:lpstr>Overlap and separation </vt:lpstr>
      <vt:lpstr>PowerPoint Presentation</vt:lpstr>
      <vt:lpstr>PowerPoint Presentation</vt:lpstr>
      <vt:lpstr>PowerPoint Presentation</vt:lpstr>
      <vt:lpstr>Overlap and separation  qualitative analysis </vt:lpstr>
      <vt:lpstr>Memory test</vt:lpstr>
      <vt:lpstr>Memory test experiment</vt:lpstr>
      <vt:lpstr>Results</vt:lpstr>
      <vt:lpstr>Interpretation</vt:lpstr>
      <vt:lpstr>Future work</vt:lpstr>
      <vt:lpstr>Future work - overview</vt:lpstr>
      <vt:lpstr>Improving the neuron model</vt:lpstr>
      <vt:lpstr>Effect of dynamical synapses</vt:lpstr>
      <vt:lpstr>Morphogenetic Engineering</vt:lpstr>
      <vt:lpstr>Cellular automata</vt:lpstr>
      <vt:lpstr>Constructing complete architectures </vt:lpstr>
      <vt:lpstr>Constructing complete architectures Simulation of biological neural network + cellular automata interface </vt:lpstr>
      <vt:lpstr>Analysis</vt:lpstr>
      <vt:lpstr>Technical implementations:</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PowerPoint Presentation</vt:lpstr>
      <vt:lpstr>PowerPoint Presentation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Implementation:  Receptive(projective) field function</vt:lpstr>
      <vt:lpstr>1D Cellular automata</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1D -&gt; 2D projection</vt:lpstr>
      <vt:lpstr>Implementation: Hybrid model</vt:lpstr>
      <vt:lpstr>Implementation: Hybrid model</vt:lpstr>
      <vt:lpstr>Implementation: Hybrid model</vt:lpstr>
      <vt:lpstr>2D Cellular automata</vt:lpstr>
      <vt:lpstr>PowerPoint Presentation</vt:lpstr>
      <vt:lpstr>Unfinished and leftover frames</vt:lpstr>
      <vt:lpstr>Fading memory – similarity</vt:lpstr>
      <vt:lpstr>Future work – hierarchical genome </vt:lpstr>
      <vt:lpstr>Future work – hierarchical genome Low level genes</vt:lpstr>
      <vt:lpstr>Future work – hierarchical genome population genes</vt:lpstr>
      <vt:lpstr>Future work – hierarchical genome</vt:lpstr>
      <vt:lpstr>Future work – hierarchical genome</vt:lpstr>
      <vt:lpstr>PowerPoint Presentation</vt:lpstr>
      <vt:lpstr>Macroscale organization</vt:lpstr>
      <vt:lpstr>Cytoarchitecture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spiking neuron – cellular automata model</dc:title>
  <dc:creator>Trym Lindell</dc:creator>
  <cp:lastModifiedBy>Trym Lindell</cp:lastModifiedBy>
  <cp:revision>1</cp:revision>
  <dcterms:created xsi:type="dcterms:W3CDTF">2020-10-26T10:32:18Z</dcterms:created>
  <dcterms:modified xsi:type="dcterms:W3CDTF">2020-10-26T13:16:41Z</dcterms:modified>
</cp:coreProperties>
</file>